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PartName="/docProps/app.xml" ContentType="application/vnd.openxmlformats-officedocument.extended-properties+xml"/>
  <Override PartName="/docProps/core.xml" ContentType="application/vnd.openxmlformats-package.core-properties+xml"/>
  <Override PartName="/ppt/media/slide1_image_rId2.png" ContentType="image/png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></Relationship><Relationship Id="rId2" Type="http://schemas.openxmlformats.org/package/2006/relationships/metadata/thumbnail" Target="docProps/thumbnail.jpeg"></Relationship><Relationship Id="rId1" Type="http://schemas.openxmlformats.org/officeDocument/2006/relationships/officeDocument" Target="ppt/presentation.xml"></Relationship><Relationship Id="rId4" Type="http://schemas.openxmlformats.org/officeDocument/2006/relationships/extended-properties" Target="docProps/app.xml"></Relationship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saveSubsetFonts="true">
  <p:sldMasterIdLst>
    <p:sldMasterId r:id="rId1" id="2147483648"/>
  </p:sldMasterIdLst>
  <p:sldIdLst>
    <p:sldId r:id="rId6" id="449360195"/>
  </p:sldIdLst>
  <p:sldSz cy="6858000" cx="12192000"/>
  <p:notesSz cy="9144000" cx="6858000"/>
  <p:defaultTextStyle>
    <a:defPPr>
      <a:defRPr lang="fr-FR"/>
    </a:defPPr>
    <a:lvl1pPr hangingPunct="true" latinLnBrk="false" eaLnBrk="true" rtl="false" defTabSz="914400" algn="l" mar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hangingPunct="true" latinLnBrk="false" eaLnBrk="true" rtl="false" defTabSz="914400" algn="l" marL="457200">
      <a:defRPr kern="1200" sz="1800">
        <a:solidFill>
          <a:schemeClr val="tx1"/>
        </a:solidFill>
        <a:latin typeface="+mn-lt"/>
        <a:ea typeface="+mn-ea"/>
        <a:cs typeface="+mn-cs"/>
      </a:defRPr>
    </a:lvl2pPr>
    <a:lvl3pPr hangingPunct="true" latinLnBrk="false" eaLnBrk="true" rtl="false" defTabSz="914400" algn="l" marL="914400">
      <a:defRPr kern="1200" sz="1800">
        <a:solidFill>
          <a:schemeClr val="tx1"/>
        </a:solidFill>
        <a:latin typeface="+mn-lt"/>
        <a:ea typeface="+mn-ea"/>
        <a:cs typeface="+mn-cs"/>
      </a:defRPr>
    </a:lvl3pPr>
    <a:lvl4pPr hangingPunct="true" latinLnBrk="false" eaLnBrk="true" rtl="false" defTabSz="914400" algn="l" marL="1371600">
      <a:defRPr kern="1200" sz="1800">
        <a:solidFill>
          <a:schemeClr val="tx1"/>
        </a:solidFill>
        <a:latin typeface="+mn-lt"/>
        <a:ea typeface="+mn-ea"/>
        <a:cs typeface="+mn-cs"/>
      </a:defRPr>
    </a:lvl4pPr>
    <a:lvl5pPr hangingPunct="true" latinLnBrk="false" eaLnBrk="true" rtl="false" defTabSz="914400" algn="l" marL="1828800">
      <a:defRPr kern="1200" sz="1800">
        <a:solidFill>
          <a:schemeClr val="tx1"/>
        </a:solidFill>
        <a:latin typeface="+mn-lt"/>
        <a:ea typeface="+mn-ea"/>
        <a:cs typeface="+mn-cs"/>
      </a:defRPr>
    </a:lvl5pPr>
    <a:lvl6pPr hangingPunct="true" latinLnBrk="false" eaLnBrk="true" rtl="false" defTabSz="914400" algn="l" marL="2286000">
      <a:defRPr kern="1200" sz="1800">
        <a:solidFill>
          <a:schemeClr val="tx1"/>
        </a:solidFill>
        <a:latin typeface="+mn-lt"/>
        <a:ea typeface="+mn-ea"/>
        <a:cs typeface="+mn-cs"/>
      </a:defRPr>
    </a:lvl6pPr>
    <a:lvl7pPr hangingPunct="true" latinLnBrk="false" eaLnBrk="true" rtl="false" defTabSz="914400" algn="l" marL="2743200">
      <a:defRPr kern="1200" sz="1800">
        <a:solidFill>
          <a:schemeClr val="tx1"/>
        </a:solidFill>
        <a:latin typeface="+mn-lt"/>
        <a:ea typeface="+mn-ea"/>
        <a:cs typeface="+mn-cs"/>
      </a:defRPr>
    </a:lvl7pPr>
    <a:lvl8pPr hangingPunct="true" latinLnBrk="false" eaLnBrk="true" rtl="false" defTabSz="914400" algn="l" marL="3200400">
      <a:defRPr kern="1200" sz="1800">
        <a:solidFill>
          <a:schemeClr val="tx1"/>
        </a:solidFill>
        <a:latin typeface="+mn-lt"/>
        <a:ea typeface="+mn-ea"/>
        <a:cs typeface="+mn-cs"/>
      </a:defRPr>
    </a:lvl8pPr>
    <a:lvl9pPr hangingPunct="true" latinLnBrk="false" eaLnBrk="true" rtl="false" defTabSz="914400" algn="l" marL="365760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3" Type="http://schemas.openxmlformats.org/officeDocument/2006/relationships/viewProps" Target="viewProps.xml"></Relationship><Relationship Id="rId2" Type="http://schemas.openxmlformats.org/officeDocument/2006/relationships/presProps" Target="presProps.xml"></Relationship><Relationship Id="rId1" Type="http://schemas.openxmlformats.org/officeDocument/2006/relationships/slideMaster" Target="slideMasters/slideMaster1.xml"></Relationship><Relationship Id="rId5" Type="http://schemas.openxmlformats.org/officeDocument/2006/relationships/tableStyles" Target="tableStyles.xml"></Relationship><Relationship Id="rId4" Type="http://schemas.openxmlformats.org/officeDocument/2006/relationships/theme" Target="theme/theme1.xml"></Relationship><Relationship Id="rId6" Type="http://schemas.openxmlformats.org/officeDocument/2006/relationships/slide" Target="slides/slide1.xml"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title">
  <p:cSld name="Title Slide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1" id="2"/>
          <p:cNvSpPr>
            <a:spLocks noGrp="true"/>
          </p:cNvSpPr>
          <p:nvPr>
            <p:ph type="ctrTitle"/>
          </p:nvPr>
        </p:nvSpPr>
        <p:spPr>
          <a:xfrm>
            <a:off y="1122363" x="1524000"/>
            <a:ext cy="2387600" cx="9144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Sous-titre 2" id="3"/>
          <p:cNvSpPr>
            <a:spLocks noGrp="true"/>
          </p:cNvSpPr>
          <p:nvPr>
            <p:ph idx="1" type="subTitle"/>
          </p:nvPr>
        </p:nvSpPr>
        <p:spPr>
          <a:xfrm>
            <a:off y="3602038" x="1524000"/>
            <a:ext cy="1655762" cx="9144000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smtClean="false" lang="fr-FR"/>
              <a:t>Modifiez le style des sous-titres du masque</a:t>
            </a:r>
            <a:endParaRPr lang="fr-FR"/>
          </a:p>
        </p:txBody>
      </p:sp>
      <p:sp>
        <p:nvSpPr>
          <p:cNvPr name="Espace réservé de la date 3" id="4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4" id="5"/>
          <p:cNvSpPr>
            <a:spLocks noGrp="true"/>
          </p:cNvSpPr>
          <p:nvPr>
            <p:ph idx="11" sz="quarter" type="ft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name="Espace réservé du numéro de diapositive 5" id="6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4447694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vertTitleAndTx">
  <p:cSld name="Vertical Title and Text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vertical 1" id="2"/>
          <p:cNvSpPr>
            <a:spLocks noGrp="true"/>
          </p:cNvSpPr>
          <p:nvPr>
            <p:ph orient="vert" type="title"/>
          </p:nvPr>
        </p:nvSpPr>
        <p:spPr>
          <a:xfrm>
            <a:off y="365125" x="8724900"/>
            <a:ext cy="5811838" cx="2628900"/>
          </a:xfrm>
        </p:spPr>
        <p:txBody>
          <a:bodyPr vert="eaVert"/>
          <a:lstStyle/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u texte vertical 2" id="3"/>
          <p:cNvSpPr>
            <a:spLocks noGrp="true"/>
          </p:cNvSpPr>
          <p:nvPr>
            <p:ph idx="1" orient="vert" type="body"/>
          </p:nvPr>
        </p:nvSpPr>
        <p:spPr>
          <a:xfrm>
            <a:off y="365125" x="838200"/>
            <a:ext cy="5811838" cx="7734300"/>
          </a:xfrm>
        </p:spPr>
        <p:txBody>
          <a:bodyPr vert="eaVert"/>
          <a:lstStyle/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e la date 3" id="4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4" id="5"/>
          <p:cNvSpPr>
            <a:spLocks noGrp="true"/>
          </p:cNvSpPr>
          <p:nvPr>
            <p:ph idx="11" sz="quarter" type="ft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name="Espace réservé du numéro de diapositive 5" id="6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7744211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obj">
  <p:cSld name="Title and Content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1" id="2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u contenu 2" id="3"/>
          <p:cNvSpPr>
            <a:spLocks noGrp="true"/>
          </p:cNvSpPr>
          <p:nvPr>
            <p:ph idx="1"/>
          </p:nvPr>
        </p:nvSpPr>
        <p:spPr>
          <a:xfrm>
            <a:off y="1825625" x="838200"/>
            <a:ext cy="4351338" cx="10515600"/>
          </a:xfrm>
        </p:spPr>
        <p:txBody>
          <a:bodyPr/>
          <a:lstStyle/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e la date 3" id="4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4" id="5"/>
          <p:cNvSpPr>
            <a:spLocks noGrp="true"/>
          </p:cNvSpPr>
          <p:nvPr>
            <p:ph idx="11" sz="quarter" type="ft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name="Espace réservé du numéro de diapositive 5" id="6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6048818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secHead">
  <p:cSld name="Section Header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1" id="2"/>
          <p:cNvSpPr>
            <a:spLocks noGrp="true"/>
          </p:cNvSpPr>
          <p:nvPr>
            <p:ph type="title"/>
          </p:nvPr>
        </p:nvSpPr>
        <p:spPr>
          <a:xfrm>
            <a:off y="1709738" x="831850"/>
            <a:ext cy="2852737" cx="1051560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u texte 2" id="3"/>
          <p:cNvSpPr>
            <a:spLocks noGrp="true"/>
          </p:cNvSpPr>
          <p:nvPr>
            <p:ph idx="1" type="body"/>
          </p:nvPr>
        </p:nvSpPr>
        <p:spPr>
          <a:xfrm>
            <a:off y="4589463" x="831850"/>
            <a:ext cy="1500187" cx="10515600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smtClean="false" lang="fr-FR"/>
              <a:t>Modifiez les styles du texte du masque</a:t>
            </a:r>
          </a:p>
        </p:txBody>
      </p:sp>
      <p:sp>
        <p:nvSpPr>
          <p:cNvPr name="Espace réservé de la date 3" id="4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4" id="5"/>
          <p:cNvSpPr>
            <a:spLocks noGrp="true"/>
          </p:cNvSpPr>
          <p:nvPr>
            <p:ph idx="11" sz="quarter" type="ft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name="Espace réservé du numéro de diapositive 5" id="6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5066652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twoObj">
  <p:cSld name="Two Content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1" id="2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u contenu 2" id="3"/>
          <p:cNvSpPr>
            <a:spLocks noGrp="true"/>
          </p:cNvSpPr>
          <p:nvPr>
            <p:ph idx="1" sz="half"/>
          </p:nvPr>
        </p:nvSpPr>
        <p:spPr>
          <a:xfrm>
            <a:off y="1825625" x="838200"/>
            <a:ext cy="4351338" cx="5181600"/>
          </a:xfrm>
        </p:spPr>
        <p:txBody>
          <a:bodyPr/>
          <a:lstStyle/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u contenu 3" id="4"/>
          <p:cNvSpPr>
            <a:spLocks noGrp="true"/>
          </p:cNvSpPr>
          <p:nvPr>
            <p:ph idx="2" sz="half"/>
          </p:nvPr>
        </p:nvSpPr>
        <p:spPr>
          <a:xfrm>
            <a:off y="1825625" x="6172200"/>
            <a:ext cy="4351338" cx="5181600"/>
          </a:xfrm>
        </p:spPr>
        <p:txBody>
          <a:bodyPr/>
          <a:lstStyle/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e la date 4" id="5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numéro de diapositive 6" id="7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  <p:sp>
        <p:nvSpPr>
          <p:cNvPr name="Espace réservé du pied de page 5" id="6"/>
          <p:cNvSpPr>
            <a:spLocks noGrp="true"/>
          </p:cNvSpPr>
          <p:nvPr>
            <p:ph idx="13" sz="quarter" type="ftr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293435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twoTxTwoObj">
  <p:cSld name="Comparison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1" id="2"/>
          <p:cNvSpPr>
            <a:spLocks noGrp="true"/>
          </p:cNvSpPr>
          <p:nvPr>
            <p:ph type="title"/>
          </p:nvPr>
        </p:nvSpPr>
        <p:spPr>
          <a:xfrm>
            <a:off y="365125" x="839788"/>
            <a:ext cy="1325563" cx="10515600"/>
          </a:xfrm>
        </p:spPr>
        <p:txBody>
          <a:bodyPr/>
          <a:lstStyle/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u texte 2" id="3"/>
          <p:cNvSpPr>
            <a:spLocks noGrp="true"/>
          </p:cNvSpPr>
          <p:nvPr>
            <p:ph idx="1" type="body"/>
          </p:nvPr>
        </p:nvSpPr>
        <p:spPr>
          <a:xfrm>
            <a:off y="1681163" x="839788"/>
            <a:ext cy="823912" cx="5157787"/>
          </a:xfrm>
        </p:spPr>
        <p:txBody>
          <a:bodyPr anchor="b"/>
          <a:lstStyle>
            <a:lvl1pPr indent="0" marL="0">
              <a:buNone/>
              <a:defRPr b="true" sz="2400"/>
            </a:lvl1pPr>
            <a:lvl2pPr indent="0" marL="457200">
              <a:buNone/>
              <a:defRPr b="true" sz="2000"/>
            </a:lvl2pPr>
            <a:lvl3pPr indent="0" marL="914400">
              <a:buNone/>
              <a:defRPr b="true" sz="1800"/>
            </a:lvl3pPr>
            <a:lvl4pPr indent="0" marL="1371600">
              <a:buNone/>
              <a:defRPr b="true" sz="1600"/>
            </a:lvl4pPr>
            <a:lvl5pPr indent="0" marL="1828800">
              <a:buNone/>
              <a:defRPr b="true" sz="1600"/>
            </a:lvl5pPr>
            <a:lvl6pPr indent="0" marL="2286000">
              <a:buNone/>
              <a:defRPr b="true" sz="1600"/>
            </a:lvl6pPr>
            <a:lvl7pPr indent="0" marL="2743200">
              <a:buNone/>
              <a:defRPr b="true" sz="1600"/>
            </a:lvl7pPr>
            <a:lvl8pPr indent="0" marL="3200400">
              <a:buNone/>
              <a:defRPr b="true" sz="1600"/>
            </a:lvl8pPr>
            <a:lvl9pPr indent="0" marL="3657600">
              <a:buNone/>
              <a:defRPr b="true" sz="1600"/>
            </a:lvl9pPr>
          </a:lstStyle>
          <a:p>
            <a:pPr lvl="0"/>
            <a:r>
              <a:rPr smtClean="false" lang="fr-FR"/>
              <a:t>Modifiez les styles du texte du masque</a:t>
            </a:r>
          </a:p>
        </p:txBody>
      </p:sp>
      <p:sp>
        <p:nvSpPr>
          <p:cNvPr name="Espace réservé du contenu 3" id="4"/>
          <p:cNvSpPr>
            <a:spLocks noGrp="true"/>
          </p:cNvSpPr>
          <p:nvPr>
            <p:ph idx="2" sz="half"/>
          </p:nvPr>
        </p:nvSpPr>
        <p:spPr>
          <a:xfrm>
            <a:off y="2505075" x="839788"/>
            <a:ext cy="3684588" cx="5157787"/>
          </a:xfrm>
        </p:spPr>
        <p:txBody>
          <a:bodyPr/>
          <a:lstStyle/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u texte 4" id="5"/>
          <p:cNvSpPr>
            <a:spLocks noGrp="true"/>
          </p:cNvSpPr>
          <p:nvPr>
            <p:ph idx="3" sz="quarter" type="body"/>
          </p:nvPr>
        </p:nvSpPr>
        <p:spPr>
          <a:xfrm>
            <a:off y="1681163" x="6172200"/>
            <a:ext cy="823912" cx="5183188"/>
          </a:xfrm>
        </p:spPr>
        <p:txBody>
          <a:bodyPr anchor="b"/>
          <a:lstStyle>
            <a:lvl1pPr indent="0" marL="0">
              <a:buNone/>
              <a:defRPr b="true" sz="2400"/>
            </a:lvl1pPr>
            <a:lvl2pPr indent="0" marL="457200">
              <a:buNone/>
              <a:defRPr b="true" sz="2000"/>
            </a:lvl2pPr>
            <a:lvl3pPr indent="0" marL="914400">
              <a:buNone/>
              <a:defRPr b="true" sz="1800"/>
            </a:lvl3pPr>
            <a:lvl4pPr indent="0" marL="1371600">
              <a:buNone/>
              <a:defRPr b="true" sz="1600"/>
            </a:lvl4pPr>
            <a:lvl5pPr indent="0" marL="1828800">
              <a:buNone/>
              <a:defRPr b="true" sz="1600"/>
            </a:lvl5pPr>
            <a:lvl6pPr indent="0" marL="2286000">
              <a:buNone/>
              <a:defRPr b="true" sz="1600"/>
            </a:lvl6pPr>
            <a:lvl7pPr indent="0" marL="2743200">
              <a:buNone/>
              <a:defRPr b="true" sz="1600"/>
            </a:lvl7pPr>
            <a:lvl8pPr indent="0" marL="3200400">
              <a:buNone/>
              <a:defRPr b="true" sz="1600"/>
            </a:lvl8pPr>
            <a:lvl9pPr indent="0" marL="3657600">
              <a:buNone/>
              <a:defRPr b="true" sz="1600"/>
            </a:lvl9pPr>
          </a:lstStyle>
          <a:p>
            <a:pPr lvl="0"/>
            <a:r>
              <a:rPr smtClean="false" lang="fr-FR"/>
              <a:t>Modifiez les styles du texte du masque</a:t>
            </a:r>
          </a:p>
        </p:txBody>
      </p:sp>
      <p:sp>
        <p:nvSpPr>
          <p:cNvPr name="Espace réservé du contenu 5" id="6"/>
          <p:cNvSpPr>
            <a:spLocks noGrp="true"/>
          </p:cNvSpPr>
          <p:nvPr>
            <p:ph idx="4" sz="quarter"/>
          </p:nvPr>
        </p:nvSpPr>
        <p:spPr>
          <a:xfrm>
            <a:off y="2505075" x="6172200"/>
            <a:ext cy="3684588" cx="5183188"/>
          </a:xfrm>
        </p:spPr>
        <p:txBody>
          <a:bodyPr/>
          <a:lstStyle/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e la date 6" id="7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numéro de diapositive 8" id="9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9884404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titleOnly">
  <p:cSld name="Title Only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1" id="2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e la date 2" id="3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3" id="4"/>
          <p:cNvSpPr>
            <a:spLocks noGrp="true"/>
          </p:cNvSpPr>
          <p:nvPr>
            <p:ph idx="11" sz="quarter" type="ft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name="Espace réservé du numéro de diapositive 4" id="5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583125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blank">
  <p:cSld name="Blank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Espace réservé de la date 1" id="2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2" id="3"/>
          <p:cNvSpPr>
            <a:spLocks noGrp="true"/>
          </p:cNvSpPr>
          <p:nvPr>
            <p:ph idx="11" sz="quarter" type="ft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name="Espace réservé du numéro de diapositive 3" id="4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04828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objTx">
  <p:cSld name="Content with Caption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1" id="2"/>
          <p:cNvSpPr>
            <a:spLocks noGrp="true"/>
          </p:cNvSpPr>
          <p:nvPr>
            <p:ph type="title"/>
          </p:nvPr>
        </p:nvSpPr>
        <p:spPr>
          <a:xfrm>
            <a:off y="457200" x="839788"/>
            <a:ext cy="1600200" cx="39322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u contenu 2" id="3"/>
          <p:cNvSpPr>
            <a:spLocks noGrp="true"/>
          </p:cNvSpPr>
          <p:nvPr>
            <p:ph idx="1"/>
          </p:nvPr>
        </p:nvSpPr>
        <p:spPr>
          <a:xfrm>
            <a:off y="987425" x="5183188"/>
            <a:ext cy="4873625" cx="6172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u texte 3" id="4"/>
          <p:cNvSpPr>
            <a:spLocks noGrp="true"/>
          </p:cNvSpPr>
          <p:nvPr>
            <p:ph idx="2" sz="half" type="body"/>
          </p:nvPr>
        </p:nvSpPr>
        <p:spPr>
          <a:xfrm>
            <a:off y="2057400" x="839788"/>
            <a:ext cy="3811588" cx="3932237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smtClean="false" lang="fr-FR"/>
              <a:t>Modifiez les styles du texte du masque</a:t>
            </a:r>
          </a:p>
        </p:txBody>
      </p:sp>
      <p:sp>
        <p:nvSpPr>
          <p:cNvPr name="Espace réservé de la date 4" id="5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5" id="6"/>
          <p:cNvSpPr>
            <a:spLocks noGrp="true"/>
          </p:cNvSpPr>
          <p:nvPr>
            <p:ph idx="11" sz="quarter" type="ft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name="Espace réservé du numéro de diapositive 6" id="7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8249071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vertTx">
  <p:cSld name="Title and Vertical Text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1" id="2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u texte vertical 2" id="3"/>
          <p:cNvSpPr>
            <a:spLocks noGrp="true"/>
          </p:cNvSpPr>
          <p:nvPr>
            <p:ph idx="1" orient="vert" type="body"/>
          </p:nvPr>
        </p:nvSpPr>
        <p:spPr/>
        <p:txBody>
          <a:bodyPr vert="eaVert"/>
          <a:lstStyle/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e la date 3" id="4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4" id="5"/>
          <p:cNvSpPr>
            <a:spLocks noGrp="true"/>
          </p:cNvSpPr>
          <p:nvPr>
            <p:ph idx="11" sz="quarter" type="ft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name="Espace réservé du numéro de diapositive 5" id="6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499636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Masters/_rels/slideMaster1.xml.rels>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></Relationship><Relationship Id="rId3" Type="http://schemas.openxmlformats.org/officeDocument/2006/relationships/slideLayout" Target="../slideLayouts/slideLayout3.xml"></Relationship><Relationship Id="rId7" Type="http://schemas.openxmlformats.org/officeDocument/2006/relationships/slideLayout" Target="../slideLayouts/slideLayout7.xml"></Relationship><Relationship Id="rId2" Type="http://schemas.openxmlformats.org/officeDocument/2006/relationships/slideLayout" Target="../slideLayouts/slideLayout2.xml"></Relationship><Relationship Id="rId1" Type="http://schemas.openxmlformats.org/officeDocument/2006/relationships/slideLayout" Target="../slideLayouts/slideLayout1.xml"></Relationship><Relationship Id="rId6" Type="http://schemas.openxmlformats.org/officeDocument/2006/relationships/slideLayout" Target="../slideLayouts/slideLayout6.xml"></Relationship><Relationship Id="rId11" Type="http://schemas.openxmlformats.org/officeDocument/2006/relationships/theme" Target="../theme/theme1.xml"></Relationship><Relationship Id="rId5" Type="http://schemas.openxmlformats.org/officeDocument/2006/relationships/slideLayout" Target="../slideLayouts/slideLayout5.xml"></Relationship><Relationship Id="rId10" Type="http://schemas.openxmlformats.org/officeDocument/2006/relationships/slideLayout" Target="../slideLayouts/slideLayout10.xml"></Relationship><Relationship Id="rId4" Type="http://schemas.openxmlformats.org/officeDocument/2006/relationships/slideLayout" Target="../slideLayouts/slideLayout4.xml"></Relationship><Relationship Id="rId9" Type="http://schemas.openxmlformats.org/officeDocument/2006/relationships/slideLayout" Target="../slideLayouts/slideLayout9.xml"></Relationship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>
  <p:cSld>
    <p:bg>
      <p:bgRef idx="1001">
        <a:schemeClr val="bg1"/>
      </p:bgRef>
    </p:bg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Espace réservé du titre 1" id="2"/>
          <p:cNvSpPr>
            <a:spLocks noGrp="true"/>
          </p:cNvSpPr>
          <p:nvPr>
            <p:ph type="title"/>
          </p:nvPr>
        </p:nvSpPr>
        <p:spPr>
          <a:xfrm>
            <a:off y="360000" x="838200"/>
            <a:ext cy="1325563" cx="10515600"/>
          </a:xfrm>
          <a:prstGeom prst="rect">
            <a:avLst/>
          </a:prstGeom>
        </p:spPr>
        <p:txBody>
          <a:bodyPr anchor="ctr" rtlCol="false" bIns="45720" rIns="91440" tIns="45720" lIns="91440" vert="horz">
            <a:normAutofit/>
          </a:bodyPr>
          <a:lstStyle/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u texte 2" id="3"/>
          <p:cNvSpPr>
            <a:spLocks noGrp="true"/>
          </p:cNvSpPr>
          <p:nvPr>
            <p:ph idx="1" type="body"/>
          </p:nvPr>
        </p:nvSpPr>
        <p:spPr>
          <a:xfrm>
            <a:off y="1825625" x="838200"/>
            <a:ext cy="4351338" cx="10515600"/>
          </a:xfrm>
          <a:prstGeom prst="rect">
            <a:avLst/>
          </a:prstGeom>
        </p:spPr>
        <p:txBody>
          <a:bodyPr rtlCol="false" bIns="45720" rIns="91440" tIns="45720" lIns="91440" vert="horz">
            <a:normAutofit/>
          </a:bodyPr>
          <a:lstStyle/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e la date 3" id="4"/>
          <p:cNvSpPr>
            <a:spLocks noGrp="true"/>
          </p:cNvSpPr>
          <p:nvPr>
            <p:ph idx="2" sz="half" type="dt"/>
          </p:nvPr>
        </p:nvSpPr>
        <p:spPr>
          <a:xfrm>
            <a:off y="6356350" x="838200"/>
            <a:ext cy="365125" cx="2743200"/>
          </a:xfrm>
          <a:prstGeom prst="rect">
            <a:avLst/>
          </a:prstGeom>
        </p:spPr>
        <p:txBody>
          <a:bodyPr anchor="ctr" rtlCol="false" bIns="45720" rIns="91440" tIns="45720" lIns="9144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4" id="5"/>
          <p:cNvSpPr>
            <a:spLocks noGrp="true"/>
          </p:cNvSpPr>
          <p:nvPr>
            <p:ph idx="3" sz="quarter" type="ftr"/>
          </p:nvPr>
        </p:nvSpPr>
        <p:spPr>
          <a:xfrm>
            <a:off y="6356350" x="4038600"/>
            <a:ext cy="365125" cx="4114800"/>
          </a:xfrm>
          <a:prstGeom prst="rect">
            <a:avLst/>
          </a:prstGeom>
        </p:spPr>
        <p:txBody>
          <a:bodyPr anchor="ctr" rtlCol="false" bIns="45720" rIns="91440" tIns="45720" lIns="9144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name="Espace réservé du numéro de diapositive 5" id="6"/>
          <p:cNvSpPr>
            <a:spLocks noGrp="true"/>
          </p:cNvSpPr>
          <p:nvPr>
            <p:ph idx="4" sz="quarter" type="sldNum"/>
          </p:nvPr>
        </p:nvSpPr>
        <p:spPr>
          <a:xfrm>
            <a:off y="6356350" x="8610600"/>
            <a:ext cy="365125" cx="2743200"/>
          </a:xfrm>
          <a:prstGeom prst="rect">
            <a:avLst/>
          </a:prstGeom>
        </p:spPr>
        <p:txBody>
          <a:bodyPr anchor="ctr" rtlCol="false" bIns="45720" rIns="91440" tIns="45720" lIns="9144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0819716"/>
      </p:ext>
    </p:extLst>
  </p:cSld>
  <p:clrMap folHlink="folHlink" hlink="hlink" accent6="accent6" accent5="accent5" accent4="accent4" accent3="accent3" accent2="accent2" accent1="accent1" tx2="dk2" bg2="lt2" tx1="dk1" bg1="lt1"/>
  <p:sldLayoutIdLst>
    <p:sldLayoutId r:id="rId1" id="2147483649"/>
    <p:sldLayoutId r:id="rId2" id="2147483650"/>
    <p:sldLayoutId r:id="rId3" id="2147483651"/>
    <p:sldLayoutId r:id="rId4" id="2147483652"/>
    <p:sldLayoutId r:id="rId5" id="2147483653"/>
    <p:sldLayoutId r:id="rId6" id="2147483654"/>
    <p:sldLayoutId r:id="rId7" id="2147483655"/>
    <p:sldLayoutId r:id="rId8" id="2147483656"/>
    <p:sldLayoutId r:id="rId9" id="2147483658"/>
    <p:sldLayoutId r:id="rId10" id="2147483659"/>
  </p:sldLayoutIdLst>
  <p:timing>
    <p:tnLst>
      <p:par>
        <p:cTn nodeType="tmRoot" restart="never" dur="indefinite" id="1"/>
      </p:par>
    </p:tnLst>
  </p:timing>
  <p:txStyles>
    <p:titleStyle>
      <a:lvl1pPr hangingPunct="true" latinLnBrk="false" eaLnBrk="true" rtl="false" defTabSz="914400" algn="l">
        <a:lnSpc>
          <a:spcPct val="90000"/>
        </a:lnSpc>
        <a:spcBef>
          <a:spcPct val="0"/>
        </a:spcBef>
        <a:buNone/>
        <a:defRPr kern="1200"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hangingPunct="true" latinLnBrk="false" eaLnBrk="true" rtl="false" defTabSz="914400" algn="l" indent="-228600" marL="228600">
        <a:lnSpc>
          <a:spcPct val="90000"/>
        </a:lnSpc>
        <a:spcBef>
          <a:spcPts val="1000"/>
        </a:spcBef>
        <a:buFont charset="0" pitchFamily="34" panose="020B0604020202020204" typeface="Arial"/>
        <a:buChar char="•"/>
        <a:defRPr kern="1200" sz="2800">
          <a:solidFill>
            <a:schemeClr val="tx1"/>
          </a:solidFill>
          <a:latin typeface="+mn-lt"/>
          <a:ea typeface="+mn-ea"/>
          <a:cs typeface="+mn-cs"/>
        </a:defRPr>
      </a:lvl1pPr>
      <a:lvl2pPr hangingPunct="true" latinLnBrk="false" eaLnBrk="true" rtl="false" defTabSz="914400" algn="l" indent="-228600" marL="685800">
        <a:lnSpc>
          <a:spcPct val="90000"/>
        </a:lnSpc>
        <a:spcBef>
          <a:spcPts val="500"/>
        </a:spcBef>
        <a:buFont charset="0" pitchFamily="34" panose="020B0604020202020204"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2pPr>
      <a:lvl3pPr hangingPunct="true" latinLnBrk="false" eaLnBrk="true" rtl="false" defTabSz="914400" algn="l" indent="-228600" marL="1143000">
        <a:lnSpc>
          <a:spcPct val="90000"/>
        </a:lnSpc>
        <a:spcBef>
          <a:spcPts val="500"/>
        </a:spcBef>
        <a:buFont charset="0" pitchFamily="34" panose="020B0604020202020204" typeface="Arial"/>
        <a:buChar char="•"/>
        <a:defRPr kern="1200" sz="2000">
          <a:solidFill>
            <a:schemeClr val="tx1"/>
          </a:solidFill>
          <a:latin typeface="+mn-lt"/>
          <a:ea typeface="+mn-ea"/>
          <a:cs typeface="+mn-cs"/>
        </a:defRPr>
      </a:lvl3pPr>
      <a:lvl4pPr hangingPunct="true" latinLnBrk="false" eaLnBrk="true" rtl="false" defTabSz="914400" algn="l" indent="-228600" marL="1600200">
        <a:lnSpc>
          <a:spcPct val="90000"/>
        </a:lnSpc>
        <a:spcBef>
          <a:spcPts val="500"/>
        </a:spcBef>
        <a:buFont charset="0" pitchFamily="34" panose="020B060402020202020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hangingPunct="true" latinLnBrk="false" eaLnBrk="true" rtl="false" defTabSz="914400" algn="l" indent="-228600" marL="2057400">
        <a:lnSpc>
          <a:spcPct val="90000"/>
        </a:lnSpc>
        <a:spcBef>
          <a:spcPts val="500"/>
        </a:spcBef>
        <a:buFont charset="0" pitchFamily="34" panose="020B060402020202020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hangingPunct="true" latinLnBrk="false" eaLnBrk="true" rtl="false" defTabSz="914400" algn="l" indent="-228600" marL="2514600">
        <a:lnSpc>
          <a:spcPct val="90000"/>
        </a:lnSpc>
        <a:spcBef>
          <a:spcPts val="500"/>
        </a:spcBef>
        <a:buFont charset="0" pitchFamily="34" panose="020B060402020202020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hangingPunct="true" latinLnBrk="false" eaLnBrk="true" rtl="false" defTabSz="914400" algn="l" indent="-228600" marL="2971800">
        <a:lnSpc>
          <a:spcPct val="90000"/>
        </a:lnSpc>
        <a:spcBef>
          <a:spcPts val="500"/>
        </a:spcBef>
        <a:buFont charset="0" pitchFamily="34" panose="020B060402020202020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hangingPunct="true" latinLnBrk="false" eaLnBrk="true" rtl="false" defTabSz="914400" algn="l" indent="-228600" marL="3429000">
        <a:lnSpc>
          <a:spcPct val="90000"/>
        </a:lnSpc>
        <a:spcBef>
          <a:spcPts val="500"/>
        </a:spcBef>
        <a:buFont charset="0" pitchFamily="34" panose="020B060402020202020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hangingPunct="true" latinLnBrk="false" eaLnBrk="true" rtl="false" defTabSz="914400" algn="l" indent="-228600" marL="3886200">
        <a:lnSpc>
          <a:spcPct val="90000"/>
        </a:lnSpc>
        <a:spcBef>
          <a:spcPts val="500"/>
        </a:spcBef>
        <a:buFont charset="0" pitchFamily="34" panose="020B060402020202020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hangingPunct="true" latinLnBrk="false" eaLnBrk="true" rtl="false" defTabSz="914400" algn="l" mar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hangingPunct="true" latinLnBrk="false" eaLnBrk="true" rtl="false" defTabSz="914400" algn="l" marL="45720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hangingPunct="true" latinLnBrk="false" eaLnBrk="true" rtl="false" defTabSz="914400" algn="l" marL="91440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hangingPunct="true" latinLnBrk="false" eaLnBrk="true" rtl="false" defTabSz="914400" algn="l" marL="137160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hangingPunct="true" latinLnBrk="false" eaLnBrk="true" rtl="false" defTabSz="914400" algn="l" marL="182880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hangingPunct="true" latinLnBrk="false" eaLnBrk="true" rtl="false" defTabSz="914400" algn="l" marL="228600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hangingPunct="true" latinLnBrk="false" eaLnBrk="true" rtl="false" defTabSz="914400" algn="l" marL="274320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hangingPunct="true" latinLnBrk="false" eaLnBrk="true" rtl="false" defTabSz="914400" algn="l" marL="320040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hangingPunct="true" latinLnBrk="false" eaLnBrk="true" rtl="false" defTabSz="914400" algn="l" marL="365760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slide1_image_rId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le 1" id="1"/>
          <p:cNvSpPr/>
          <p:nvPr>
            <p:ph idx="0" type="title"/>
          </p:nvPr>
        </p:nvSpPr>
        <p:spPr/>
        <p:txBody>
          <a:bodyPr/>
          <a:lstStyle/>
          <a:p>
            <a:r>
              <a:rPr/>
              <a:t>Editable vector graphics format versus raster format</a:t>
            </a:r>
          </a:p>
        </p:txBody>
      </p:sp>
      <p:grpSp>
        <p:nvGrpSpPr>
          <p:cNvPr name="Groupe 2" id="2"/>
          <p:cNvGrpSpPr/>
          <p:nvPr/>
        </p:nvGrpSpPr>
        <p:grpSpPr>
          <a:xfrm>
            <a:off y="1825625" x="838200"/>
            <a:ext cy="4351338" cx="5181600"/>
            <a:chOff y="1825625" x="838200"/>
            <a:chExt cy="4351338" cx="5181600"/>
          </a:xfrm>
        </p:grpSpPr>
        <p:sp>
          <p:nvSpPr>
            <p:cNvPr name="Polygon form 3" id="3"/>
            <p:cNvSpPr/>
            <p:nvPr/>
          </p:nvSpPr>
          <p:spPr>
            <a:xfrm>
              <a:off y="4460696" x="1810092"/>
              <a:ext cy="514517" cx="1026327"/>
            </a:xfrm>
            <a:custGeom>
              <a:avLst/>
              <a:pathLst>
                <a:path h="514517" w="1026327">
                  <a:moveTo>
                    <a:pt y="514517" x="0"/>
                  </a:moveTo>
                  <a:lnTo>
                    <a:pt y="514517" x="1026327"/>
                  </a:lnTo>
                  <a:lnTo>
                    <a:pt y="0" x="1026327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FF0000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name="Line 4" id="4"/>
            <p:cNvSpPr/>
            <p:nvPr/>
          </p:nvSpPr>
          <p:spPr>
            <a:xfrm>
              <a:off y="4737744" x="1810092"/>
              <a:ext cy="0" cx="1026327"/>
            </a:xfrm>
            <a:custGeom>
              <a:avLst/>
              <a:pathLst>
                <a:path h="0" w="1026327">
                  <a:moveTo>
                    <a:pt y="0" x="0"/>
                  </a:moveTo>
                  <a:lnTo>
                    <a:pt y="0" x="1026327"/>
                  </a:lnTo>
                </a:path>
              </a:pathLst>
            </a:custGeom>
            <a:ln w="2857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Line 5" id="5"/>
            <p:cNvSpPr/>
            <p:nvPr/>
          </p:nvSpPr>
          <p:spPr>
            <a:xfrm>
              <a:off y="4975213" x="2323256"/>
              <a:ext cy="259457" cx="0"/>
            </a:xfrm>
            <a:custGeom>
              <a:avLst/>
              <a:pathLst>
                <a:path h="259457" w="0">
                  <a:moveTo>
                    <a:pt y="259457" x="0"/>
                  </a:moveTo>
                  <a:lnTo>
                    <a:pt y="0" x="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name="Line 6" id="6"/>
            <p:cNvSpPr/>
            <p:nvPr/>
          </p:nvSpPr>
          <p:spPr>
            <a:xfrm>
              <a:off y="3713107" x="2323256"/>
              <a:ext cy="747589" cx="0"/>
            </a:xfrm>
            <a:custGeom>
              <a:avLst/>
              <a:pathLst>
                <a:path h="747589" w="0">
                  <a:moveTo>
                    <a:pt y="0" x="0"/>
                  </a:moveTo>
                  <a:lnTo>
                    <a:pt y="747589" x="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name="Line 7" id="7"/>
            <p:cNvSpPr/>
            <p:nvPr/>
          </p:nvSpPr>
          <p:spPr>
            <a:xfrm>
              <a:off y="5234671" x="2066674"/>
              <a:ext cy="0" cx="513164"/>
            </a:xfrm>
            <a:custGeom>
              <a:avLst/>
              <a:pathLst>
                <a:path h="0" w="513164">
                  <a:moveTo>
                    <a:pt y="0" x="0"/>
                  </a:moveTo>
                  <a:lnTo>
                    <a:pt y="0" x="513164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Line 8" id="8"/>
            <p:cNvSpPr/>
            <p:nvPr/>
          </p:nvSpPr>
          <p:spPr>
            <a:xfrm>
              <a:off y="3713107" x="2066674"/>
              <a:ext cy="0" cx="513164"/>
            </a:xfrm>
            <a:custGeom>
              <a:avLst/>
              <a:pathLst>
                <a:path h="0" w="513164">
                  <a:moveTo>
                    <a:pt y="0" x="0"/>
                  </a:moveTo>
                  <a:lnTo>
                    <a:pt y="0" x="513164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olyline form 9" id="9"/>
            <p:cNvSpPr/>
            <p:nvPr/>
          </p:nvSpPr>
          <p:spPr>
            <a:xfrm>
              <a:off y="4460696" x="1810092"/>
              <a:ext cy="514517" cx="1026327"/>
            </a:xfrm>
            <a:custGeom>
              <a:avLst/>
              <a:pathLst>
                <a:path h="514517" w="1026327">
                  <a:moveTo>
                    <a:pt y="514517" x="0"/>
                  </a:moveTo>
                  <a:lnTo>
                    <a:pt y="514517" x="1026327"/>
                  </a:lnTo>
                  <a:lnTo>
                    <a:pt y="0" x="1026327"/>
                  </a:lnTo>
                  <a:lnTo>
                    <a:pt y="0" x="0"/>
                  </a:lnTo>
                  <a:lnTo>
                    <a:pt y="514517" x="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olygon form 10" id="10"/>
            <p:cNvSpPr/>
            <p:nvPr/>
          </p:nvSpPr>
          <p:spPr>
            <a:xfrm>
              <a:off y="3541601" x="3093001"/>
              <a:ext cy="655240" cx="1026327"/>
            </a:xfrm>
            <a:custGeom>
              <a:avLst/>
              <a:pathLst>
                <a:path h="655240" w="1026327">
                  <a:moveTo>
                    <a:pt y="655240" x="0"/>
                  </a:moveTo>
                  <a:lnTo>
                    <a:pt y="655240" x="1026327"/>
                  </a:lnTo>
                  <a:lnTo>
                    <a:pt y="0" x="1026327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00CD00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name="Line 11" id="11"/>
            <p:cNvSpPr/>
            <p:nvPr/>
          </p:nvSpPr>
          <p:spPr>
            <a:xfrm>
              <a:off y="3910998" x="3093001"/>
              <a:ext cy="0" cx="1026327"/>
            </a:xfrm>
            <a:custGeom>
              <a:avLst/>
              <a:pathLst>
                <a:path h="0" w="1026327">
                  <a:moveTo>
                    <a:pt y="0" x="0"/>
                  </a:moveTo>
                  <a:lnTo>
                    <a:pt y="0" x="1026327"/>
                  </a:lnTo>
                </a:path>
              </a:pathLst>
            </a:custGeom>
            <a:ln w="2857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Line 12" id="12"/>
            <p:cNvSpPr/>
            <p:nvPr/>
          </p:nvSpPr>
          <p:spPr>
            <a:xfrm>
              <a:off y="4196841" x="3606165"/>
              <a:ext cy="211084" cx="0"/>
            </a:xfrm>
            <a:custGeom>
              <a:avLst/>
              <a:pathLst>
                <a:path h="211084" w="0">
                  <a:moveTo>
                    <a:pt y="211084" x="0"/>
                  </a:moveTo>
                  <a:lnTo>
                    <a:pt y="0" x="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name="Line 13" id="13"/>
            <p:cNvSpPr/>
            <p:nvPr/>
          </p:nvSpPr>
          <p:spPr>
            <a:xfrm>
              <a:off y="3202988" x="3606165"/>
              <a:ext cy="338614" cx="0"/>
            </a:xfrm>
            <a:custGeom>
              <a:avLst/>
              <a:pathLst>
                <a:path h="338614" w="0">
                  <a:moveTo>
                    <a:pt y="0" x="0"/>
                  </a:moveTo>
                  <a:lnTo>
                    <a:pt y="338614" x="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name="Line 14" id="14"/>
            <p:cNvSpPr/>
            <p:nvPr/>
          </p:nvSpPr>
          <p:spPr>
            <a:xfrm>
              <a:off y="4407925" x="3349583"/>
              <a:ext cy="0" cx="513164"/>
            </a:xfrm>
            <a:custGeom>
              <a:avLst/>
              <a:pathLst>
                <a:path h="0" w="513164">
                  <a:moveTo>
                    <a:pt y="0" x="0"/>
                  </a:moveTo>
                  <a:lnTo>
                    <a:pt y="0" x="513164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Line 15" id="15"/>
            <p:cNvSpPr/>
            <p:nvPr/>
          </p:nvSpPr>
          <p:spPr>
            <a:xfrm>
              <a:off y="3202988" x="3349583"/>
              <a:ext cy="0" cx="513164"/>
            </a:xfrm>
            <a:custGeom>
              <a:avLst/>
              <a:pathLst>
                <a:path h="0" w="513164">
                  <a:moveTo>
                    <a:pt y="0" x="0"/>
                  </a:moveTo>
                  <a:lnTo>
                    <a:pt y="0" x="513164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olyline form 16" id="16"/>
            <p:cNvSpPr/>
            <p:nvPr/>
          </p:nvSpPr>
          <p:spPr>
            <a:xfrm>
              <a:off y="3541601" x="3093001"/>
              <a:ext cy="655240" cx="1026327"/>
            </a:xfrm>
            <a:custGeom>
              <a:avLst/>
              <a:pathLst>
                <a:path h="655240" w="1026327">
                  <a:moveTo>
                    <a:pt y="655240" x="0"/>
                  </a:moveTo>
                  <a:lnTo>
                    <a:pt y="655240" x="1026327"/>
                  </a:lnTo>
                  <a:lnTo>
                    <a:pt y="0" x="1026327"/>
                  </a:lnTo>
                  <a:lnTo>
                    <a:pt y="0" x="0"/>
                  </a:lnTo>
                  <a:lnTo>
                    <a:pt y="655240" x="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olygon form 17" id="17"/>
            <p:cNvSpPr/>
            <p:nvPr/>
          </p:nvSpPr>
          <p:spPr>
            <a:xfrm>
              <a:off y="3110638" x="4375910"/>
              <a:ext cy="430963" cx="1026327"/>
            </a:xfrm>
            <a:custGeom>
              <a:avLst/>
              <a:pathLst>
                <a:path h="430963" w="1026327">
                  <a:moveTo>
                    <a:pt y="430963" x="0"/>
                  </a:moveTo>
                  <a:lnTo>
                    <a:pt y="430963" x="1026327"/>
                  </a:lnTo>
                  <a:lnTo>
                    <a:pt y="0" x="1026327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0000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name="Line 18" id="18"/>
            <p:cNvSpPr/>
            <p:nvPr/>
          </p:nvSpPr>
          <p:spPr>
            <a:xfrm>
              <a:off y="3321722" x="4375910"/>
              <a:ext cy="0" cx="1026327"/>
            </a:xfrm>
            <a:custGeom>
              <a:avLst/>
              <a:pathLst>
                <a:path h="0" w="1026327">
                  <a:moveTo>
                    <a:pt y="0" x="0"/>
                  </a:moveTo>
                  <a:lnTo>
                    <a:pt y="0" x="1026327"/>
                  </a:lnTo>
                </a:path>
              </a:pathLst>
            </a:custGeom>
            <a:ln w="2857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Line 19" id="19"/>
            <p:cNvSpPr/>
            <p:nvPr/>
          </p:nvSpPr>
          <p:spPr>
            <a:xfrm>
              <a:off y="3541601" x="4889074"/>
              <a:ext cy="435361" cx="0"/>
            </a:xfrm>
            <a:custGeom>
              <a:avLst/>
              <a:pathLst>
                <a:path h="435361" w="0">
                  <a:moveTo>
                    <a:pt y="435361" x="0"/>
                  </a:moveTo>
                  <a:lnTo>
                    <a:pt y="0" x="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name="Line 20" id="20"/>
            <p:cNvSpPr/>
            <p:nvPr/>
          </p:nvSpPr>
          <p:spPr>
            <a:xfrm>
              <a:off y="2622507" x="4889074"/>
              <a:ext cy="488132" cx="0"/>
            </a:xfrm>
            <a:custGeom>
              <a:avLst/>
              <a:pathLst>
                <a:path h="488132" w="0">
                  <a:moveTo>
                    <a:pt y="0" x="0"/>
                  </a:moveTo>
                  <a:lnTo>
                    <a:pt y="488132" x="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/>
          </p:txBody>
        </p:sp>
        <p:sp>
          <p:nvSpPr>
            <p:cNvPr name="Line 21" id="21"/>
            <p:cNvSpPr/>
            <p:nvPr/>
          </p:nvSpPr>
          <p:spPr>
            <a:xfrm>
              <a:off y="3976962" x="4632492"/>
              <a:ext cy="0" cx="513164"/>
            </a:xfrm>
            <a:custGeom>
              <a:avLst/>
              <a:pathLst>
                <a:path h="0" w="513164">
                  <a:moveTo>
                    <a:pt y="0" x="0"/>
                  </a:moveTo>
                  <a:lnTo>
                    <a:pt y="0" x="513164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Line 22" id="22"/>
            <p:cNvSpPr/>
            <p:nvPr/>
          </p:nvSpPr>
          <p:spPr>
            <a:xfrm>
              <a:off y="2622507" x="4632492"/>
              <a:ext cy="0" cx="513164"/>
            </a:xfrm>
            <a:custGeom>
              <a:avLst/>
              <a:pathLst>
                <a:path h="0" w="513164">
                  <a:moveTo>
                    <a:pt y="0" x="0"/>
                  </a:moveTo>
                  <a:lnTo>
                    <a:pt y="0" x="513164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olyline form 23" id="23"/>
            <p:cNvSpPr/>
            <p:nvPr/>
          </p:nvSpPr>
          <p:spPr>
            <a:xfrm>
              <a:off y="3110638" x="4375910"/>
              <a:ext cy="430963" cx="1026327"/>
            </a:xfrm>
            <a:custGeom>
              <a:avLst/>
              <a:pathLst>
                <a:path h="430963" w="1026327">
                  <a:moveTo>
                    <a:pt y="430963" x="0"/>
                  </a:moveTo>
                  <a:lnTo>
                    <a:pt y="430963" x="1026327"/>
                  </a:lnTo>
                  <a:lnTo>
                    <a:pt y="0" x="1026327"/>
                  </a:lnTo>
                  <a:lnTo>
                    <a:pt y="0" x="0"/>
                  </a:lnTo>
                  <a:lnTo>
                    <a:pt y="430963" x="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Line 24" id="24"/>
            <p:cNvSpPr/>
            <p:nvPr/>
          </p:nvSpPr>
          <p:spPr>
            <a:xfrm>
              <a:off y="5339157" x="2323256"/>
              <a:ext cy="0" cx="2565818"/>
            </a:xfrm>
            <a:custGeom>
              <a:avLst/>
              <a:pathLst>
                <a:path h="0" w="2565818">
                  <a:moveTo>
                    <a:pt y="0" x="0"/>
                  </a:moveTo>
                  <a:lnTo>
                    <a:pt y="0" x="2565818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Line 25" id="25"/>
            <p:cNvSpPr/>
            <p:nvPr/>
          </p:nvSpPr>
          <p:spPr>
            <a:xfrm>
              <a:off y="5339157" x="2323256"/>
              <a:ext cy="83820" cx="0"/>
            </a:xfrm>
            <a:custGeom>
              <a:avLst/>
              <a:pathLst>
                <a:path h="83820" w="0">
                  <a:moveTo>
                    <a:pt y="0" x="0"/>
                  </a:moveTo>
                  <a:lnTo>
                    <a:pt y="83820" x="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Line 26" id="26"/>
            <p:cNvSpPr/>
            <p:nvPr/>
          </p:nvSpPr>
          <p:spPr>
            <a:xfrm>
              <a:off y="5339157" x="3606165"/>
              <a:ext cy="83820" cx="0"/>
            </a:xfrm>
            <a:custGeom>
              <a:avLst/>
              <a:pathLst>
                <a:path h="83820" w="0">
                  <a:moveTo>
                    <a:pt y="0" x="0"/>
                  </a:moveTo>
                  <a:lnTo>
                    <a:pt y="83820" x="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Line 27" id="27"/>
            <p:cNvSpPr/>
            <p:nvPr/>
          </p:nvSpPr>
          <p:spPr>
            <a:xfrm>
              <a:off y="5339157" x="4889074"/>
              <a:ext cy="83820" cx="0"/>
            </a:xfrm>
            <a:custGeom>
              <a:avLst/>
              <a:pathLst>
                <a:path h="83820" w="0">
                  <a:moveTo>
                    <a:pt y="0" x="0"/>
                  </a:moveTo>
                  <a:lnTo>
                    <a:pt y="83820" x="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Text 28" id="28"/>
            <p:cNvSpPr/>
            <p:nvPr/>
          </p:nvSpPr>
          <p:spPr>
            <a:xfrm rot="0">
              <a:off y="5534737" x="2132756"/>
              <a:ext cy="139700" cx="381000"/>
            </a:xfrm>
            <a:prstGeom prst="rect">
              <a:avLst/>
            </a:prstGeom>
            <a:noFill/>
          </p:spPr>
          <p:txBody>
            <a:bodyPr anchor="b" bIns="0" rIns="0" tIns="0" lIns="0">
              <a:spAutoFit/>
            </a:bodyPr>
            <a:lstStyle/>
            <a:p>
              <a:pPr algn="ctr" indent="0" marR="0" marL="0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0.5</a:t>
              </a:r>
            </a:p>
          </p:txBody>
        </p:sp>
        <p:sp>
          <p:nvSpPr>
            <p:cNvPr name="Text 29" id="29"/>
            <p:cNvSpPr/>
            <p:nvPr/>
          </p:nvSpPr>
          <p:spPr>
            <a:xfrm rot="0">
              <a:off y="5534737" x="3529965"/>
              <a:ext cy="139700" cx="152400"/>
            </a:xfrm>
            <a:prstGeom prst="rect">
              <a:avLst/>
            </a:prstGeom>
            <a:noFill/>
          </p:spPr>
          <p:txBody>
            <a:bodyPr anchor="b" bIns="0" rIns="0" tIns="0" lIns="0">
              <a:spAutoFit/>
            </a:bodyPr>
            <a:lstStyle/>
            <a:p>
              <a:pPr algn="ctr" indent="0" marR="0" marL="0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1</a:t>
              </a:r>
            </a:p>
          </p:txBody>
        </p:sp>
        <p:sp>
          <p:nvSpPr>
            <p:cNvPr name="Text 30" id="30"/>
            <p:cNvSpPr/>
            <p:nvPr/>
          </p:nvSpPr>
          <p:spPr>
            <a:xfrm rot="0">
              <a:off y="5534737" x="4812874"/>
              <a:ext cy="139700" cx="152400"/>
            </a:xfrm>
            <a:prstGeom prst="rect">
              <a:avLst/>
            </a:prstGeom>
            <a:noFill/>
          </p:spPr>
          <p:txBody>
            <a:bodyPr anchor="b" bIns="0" rIns="0" tIns="0" lIns="0">
              <a:spAutoFit/>
            </a:bodyPr>
            <a:lstStyle/>
            <a:p>
              <a:pPr algn="ctr" indent="0" marR="0" marL="0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2</a:t>
              </a:r>
            </a:p>
          </p:txBody>
        </p:sp>
        <p:sp>
          <p:nvSpPr>
            <p:cNvPr name="Line 31" id="31"/>
            <p:cNvSpPr/>
            <p:nvPr/>
          </p:nvSpPr>
          <p:spPr>
            <a:xfrm>
              <a:off y="2525760" x="1527852"/>
              <a:ext cy="2638549" cx="0"/>
            </a:xfrm>
            <a:custGeom>
              <a:avLst/>
              <a:pathLst>
                <a:path h="2638549" w="0">
                  <a:moveTo>
                    <a:pt y="2638549" x="0"/>
                  </a:moveTo>
                  <a:lnTo>
                    <a:pt y="0" x="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Line 32" id="32"/>
            <p:cNvSpPr/>
            <p:nvPr/>
          </p:nvSpPr>
          <p:spPr>
            <a:xfrm>
              <a:off y="5164309" x="1444032"/>
              <a:ext cy="0" cx="83820"/>
            </a:xfrm>
            <a:custGeom>
              <a:avLst/>
              <a:pathLst>
                <a:path h="0" w="83820">
                  <a:moveTo>
                    <a:pt y="0" x="83820"/>
                  </a:moveTo>
                  <a:lnTo>
                    <a:pt y="0" x="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Line 33" id="33"/>
            <p:cNvSpPr/>
            <p:nvPr/>
          </p:nvSpPr>
          <p:spPr>
            <a:xfrm>
              <a:off y="4724551" x="1444032"/>
              <a:ext cy="0" cx="83820"/>
            </a:xfrm>
            <a:custGeom>
              <a:avLst/>
              <a:pathLst>
                <a:path h="0" w="83820">
                  <a:moveTo>
                    <a:pt y="0" x="83820"/>
                  </a:moveTo>
                  <a:lnTo>
                    <a:pt y="0" x="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Line 34" id="34"/>
            <p:cNvSpPr/>
            <p:nvPr/>
          </p:nvSpPr>
          <p:spPr>
            <a:xfrm>
              <a:off y="4284793" x="1444032"/>
              <a:ext cy="0" cx="83820"/>
            </a:xfrm>
            <a:custGeom>
              <a:avLst/>
              <a:pathLst>
                <a:path h="0" w="83820">
                  <a:moveTo>
                    <a:pt y="0" x="83820"/>
                  </a:moveTo>
                  <a:lnTo>
                    <a:pt y="0" x="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Line 35" id="35"/>
            <p:cNvSpPr/>
            <p:nvPr/>
          </p:nvSpPr>
          <p:spPr>
            <a:xfrm>
              <a:off y="3845035" x="1444032"/>
              <a:ext cy="0" cx="83820"/>
            </a:xfrm>
            <a:custGeom>
              <a:avLst/>
              <a:pathLst>
                <a:path h="0" w="83820">
                  <a:moveTo>
                    <a:pt y="0" x="83820"/>
                  </a:moveTo>
                  <a:lnTo>
                    <a:pt y="0" x="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Line 36" id="36"/>
            <p:cNvSpPr/>
            <p:nvPr/>
          </p:nvSpPr>
          <p:spPr>
            <a:xfrm>
              <a:off y="3405276" x="1444032"/>
              <a:ext cy="0" cx="83820"/>
            </a:xfrm>
            <a:custGeom>
              <a:avLst/>
              <a:pathLst>
                <a:path h="0" w="83820">
                  <a:moveTo>
                    <a:pt y="0" x="83820"/>
                  </a:moveTo>
                  <a:lnTo>
                    <a:pt y="0" x="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Line 37" id="37"/>
            <p:cNvSpPr/>
            <p:nvPr/>
          </p:nvSpPr>
          <p:spPr>
            <a:xfrm>
              <a:off y="2965518" x="1444032"/>
              <a:ext cy="0" cx="83820"/>
            </a:xfrm>
            <a:custGeom>
              <a:avLst/>
              <a:pathLst>
                <a:path h="0" w="83820">
                  <a:moveTo>
                    <a:pt y="0" x="83820"/>
                  </a:moveTo>
                  <a:lnTo>
                    <a:pt y="0" x="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Line 38" id="38"/>
            <p:cNvSpPr/>
            <p:nvPr/>
          </p:nvSpPr>
          <p:spPr>
            <a:xfrm>
              <a:off y="2525760" x="1444032"/>
              <a:ext cy="0" cx="83820"/>
            </a:xfrm>
            <a:custGeom>
              <a:avLst/>
              <a:pathLst>
                <a:path h="0" w="83820">
                  <a:moveTo>
                    <a:pt y="0" x="83820"/>
                  </a:moveTo>
                  <a:lnTo>
                    <a:pt y="0" x="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Text 39" id="39"/>
            <p:cNvSpPr/>
            <p:nvPr/>
          </p:nvSpPr>
          <p:spPr>
            <a:xfrm rot="-5400000">
              <a:off y="5094459" x="1214162"/>
              <a:ext cy="139700" cx="152400"/>
            </a:xfrm>
            <a:prstGeom prst="rect">
              <a:avLst/>
            </a:prstGeom>
            <a:noFill/>
          </p:spPr>
          <p:txBody>
            <a:bodyPr anchor="b" bIns="0" rIns="0" tIns="0" lIns="0">
              <a:spAutoFit/>
            </a:bodyPr>
            <a:lstStyle/>
            <a:p>
              <a:pPr algn="ctr" indent="0" marR="0" marL="0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5</a:t>
              </a:r>
            </a:p>
          </p:txBody>
        </p:sp>
        <p:sp>
          <p:nvSpPr>
            <p:cNvPr name="Text 40" id="40"/>
            <p:cNvSpPr/>
            <p:nvPr/>
          </p:nvSpPr>
          <p:spPr>
            <a:xfrm rot="-5400000">
              <a:off y="4654701" x="1176062"/>
              <a:ext cy="139700" cx="228600"/>
            </a:xfrm>
            <a:prstGeom prst="rect">
              <a:avLst/>
            </a:prstGeom>
            <a:noFill/>
          </p:spPr>
          <p:txBody>
            <a:bodyPr anchor="b" bIns="0" rIns="0" tIns="0" lIns="0">
              <a:spAutoFit/>
            </a:bodyPr>
            <a:lstStyle/>
            <a:p>
              <a:pPr algn="ctr" indent="0" marR="0" marL="0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10</a:t>
              </a:r>
            </a:p>
          </p:txBody>
        </p:sp>
        <p:sp>
          <p:nvSpPr>
            <p:cNvPr name="Text 41" id="41"/>
            <p:cNvSpPr/>
            <p:nvPr/>
          </p:nvSpPr>
          <p:spPr>
            <a:xfrm rot="-5400000">
              <a:off y="4214943" x="1176062"/>
              <a:ext cy="139700" cx="228600"/>
            </a:xfrm>
            <a:prstGeom prst="rect">
              <a:avLst/>
            </a:prstGeom>
            <a:noFill/>
          </p:spPr>
          <p:txBody>
            <a:bodyPr anchor="b" bIns="0" rIns="0" tIns="0" lIns="0">
              <a:spAutoFit/>
            </a:bodyPr>
            <a:lstStyle/>
            <a:p>
              <a:pPr algn="ctr" indent="0" marR="0" marL="0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15</a:t>
              </a:r>
            </a:p>
          </p:txBody>
        </p:sp>
        <p:sp>
          <p:nvSpPr>
            <p:cNvPr name="Text 42" id="42"/>
            <p:cNvSpPr/>
            <p:nvPr/>
          </p:nvSpPr>
          <p:spPr>
            <a:xfrm rot="-5400000">
              <a:off y="3775185" x="1176062"/>
              <a:ext cy="139700" cx="228600"/>
            </a:xfrm>
            <a:prstGeom prst="rect">
              <a:avLst/>
            </a:prstGeom>
            <a:noFill/>
          </p:spPr>
          <p:txBody>
            <a:bodyPr anchor="b" bIns="0" rIns="0" tIns="0" lIns="0">
              <a:spAutoFit/>
            </a:bodyPr>
            <a:lstStyle/>
            <a:p>
              <a:pPr algn="ctr" indent="0" marR="0" marL="0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20</a:t>
              </a:r>
            </a:p>
          </p:txBody>
        </p:sp>
        <p:sp>
          <p:nvSpPr>
            <p:cNvPr name="Text 43" id="43"/>
            <p:cNvSpPr/>
            <p:nvPr/>
          </p:nvSpPr>
          <p:spPr>
            <a:xfrm rot="-5400000">
              <a:off y="3335426" x="1176062"/>
              <a:ext cy="139700" cx="228600"/>
            </a:xfrm>
            <a:prstGeom prst="rect">
              <a:avLst/>
            </a:prstGeom>
            <a:noFill/>
          </p:spPr>
          <p:txBody>
            <a:bodyPr anchor="b" bIns="0" rIns="0" tIns="0" lIns="0">
              <a:spAutoFit/>
            </a:bodyPr>
            <a:lstStyle/>
            <a:p>
              <a:pPr algn="ctr" indent="0" marR="0" marL="0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25</a:t>
              </a:r>
            </a:p>
          </p:txBody>
        </p:sp>
        <p:sp>
          <p:nvSpPr>
            <p:cNvPr name="Text 44" id="44"/>
            <p:cNvSpPr/>
            <p:nvPr/>
          </p:nvSpPr>
          <p:spPr>
            <a:xfrm rot="-5400000">
              <a:off y="2895668" x="1176062"/>
              <a:ext cy="139700" cx="228600"/>
            </a:xfrm>
            <a:prstGeom prst="rect">
              <a:avLst/>
            </a:prstGeom>
            <a:noFill/>
          </p:spPr>
          <p:txBody>
            <a:bodyPr anchor="b" bIns="0" rIns="0" tIns="0" lIns="0">
              <a:spAutoFit/>
            </a:bodyPr>
            <a:lstStyle/>
            <a:p>
              <a:pPr algn="ctr" indent="0" marR="0" marL="0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30</a:t>
              </a:r>
            </a:p>
          </p:txBody>
        </p:sp>
        <p:sp>
          <p:nvSpPr>
            <p:cNvPr name="Text 45" id="45"/>
            <p:cNvSpPr/>
            <p:nvPr/>
          </p:nvSpPr>
          <p:spPr>
            <a:xfrm rot="-5400000">
              <a:off y="2455910" x="1176062"/>
              <a:ext cy="139700" cx="228600"/>
            </a:xfrm>
            <a:prstGeom prst="rect">
              <a:avLst/>
            </a:prstGeom>
            <a:noFill/>
          </p:spPr>
          <p:txBody>
            <a:bodyPr anchor="b" bIns="0" rIns="0" tIns="0" lIns="0">
              <a:spAutoFit/>
            </a:bodyPr>
            <a:lstStyle/>
            <a:p>
              <a:pPr algn="ctr" indent="0" marR="0" marL="0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35</a:t>
              </a:r>
            </a:p>
          </p:txBody>
        </p:sp>
        <p:sp>
          <p:nvSpPr>
            <p:cNvPr name="Text 46" id="46"/>
            <p:cNvSpPr/>
            <p:nvPr/>
          </p:nvSpPr>
          <p:spPr>
            <a:xfrm rot="0">
              <a:off y="2070218" x="2411349"/>
              <a:ext cy="167640" cx="2389632"/>
            </a:xfrm>
            <a:prstGeom prst="rect">
              <a:avLst/>
            </a:prstGeom>
            <a:noFill/>
          </p:spPr>
          <p:txBody>
            <a:bodyPr anchor="b" bIns="0" rIns="0" tIns="0" lIns="0">
              <a:spAutoFit/>
            </a:bodyPr>
            <a:lstStyle/>
            <a:p>
              <a:pPr algn="ctr" indent="0" marR="0" marL="0">
                <a:lnSpc>
                  <a:spcPts val="132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b="true" sz="1320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Guinea Pigs' Tooth Growth</a:t>
              </a:r>
            </a:p>
          </p:txBody>
        </p:sp>
        <p:sp>
          <p:nvSpPr>
            <p:cNvPr name="Text 47" id="47"/>
            <p:cNvSpPr/>
            <p:nvPr/>
          </p:nvSpPr>
          <p:spPr>
            <a:xfrm rot="0">
              <a:off y="5870017" x="2926341"/>
              <a:ext cy="139700" cx="1359647"/>
            </a:xfrm>
            <a:prstGeom prst="rect">
              <a:avLst/>
            </a:prstGeom>
            <a:noFill/>
          </p:spPr>
          <p:txBody>
            <a:bodyPr anchor="b" bIns="0" rIns="0" tIns="0" lIns="0">
              <a:spAutoFit/>
            </a:bodyPr>
            <a:lstStyle/>
            <a:p>
              <a:pPr algn="ctr" indent="0" marR="0" marL="0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Vitamin C dose mg</a:t>
              </a:r>
            </a:p>
          </p:txBody>
        </p:sp>
        <p:sp>
          <p:nvSpPr>
            <p:cNvPr name="Text 48" id="48"/>
            <p:cNvSpPr/>
            <p:nvPr/>
          </p:nvSpPr>
          <p:spPr>
            <a:xfrm rot="-5400000">
              <a:off y="3858739" x="510582"/>
              <a:ext cy="139700" cx="889000"/>
            </a:xfrm>
            <a:prstGeom prst="rect">
              <a:avLst/>
            </a:prstGeom>
            <a:noFill/>
          </p:spPr>
          <p:txBody>
            <a:bodyPr anchor="b" bIns="0" rIns="0" tIns="0" lIns="0">
              <a:spAutoFit/>
            </a:bodyPr>
            <a:lstStyle/>
            <a:p>
              <a:pPr algn="ctr" indent="0" marR="0" marL="0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tooth length</a:t>
              </a:r>
            </a:p>
          </p:txBody>
        </p:sp>
        <p:sp>
          <p:nvSpPr>
            <p:cNvPr name="Polyline form 49" id="49"/>
            <p:cNvSpPr/>
            <p:nvPr/>
          </p:nvSpPr>
          <p:spPr>
            <a:xfrm>
              <a:off y="2518020" x="1527852"/>
              <a:ext cy="2821137" cx="4156625"/>
            </a:xfrm>
            <a:custGeom>
              <a:avLst/>
              <a:pathLst>
                <a:path h="2821137" w="4156625">
                  <a:moveTo>
                    <a:pt y="2821137" x="0"/>
                  </a:moveTo>
                  <a:lnTo>
                    <a:pt y="2821137" x="4156625"/>
                  </a:lnTo>
                  <a:lnTo>
                    <a:pt y="0" x="4156625"/>
                  </a:lnTo>
                  <a:lnTo>
                    <a:pt y="0" x="0"/>
                  </a:lnTo>
                  <a:lnTo>
                    <a:pt y="2821137" x="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</p:grpSp>
      <p:pic>
        <p:nvPicPr>
          <p:cNvPr name="Picture 3" id="3"/>
          <p:cNvPicPr>
            <a:picLocks noChangeAspect="true"/>
          </p:cNvPicPr>
          <p:nvPr>
            <p:ph idx="3"/>
          </p:nvPr>
        </p:nvPicPr>
        <p:blipFill>
          <a:blip r:embed="rId2" cstate="print"/>
          <a:stretch>
            <a:fillRect/>
          </a:stretch>
        </p:blipFill>
        <p:spPr>
          <a:xfrm>
            <a:off y="1825625" x="6172200"/>
            <a:ext cy="4351338" cx="5181600"/>
          </a:xfrm>
          <a:prstGeom prst="rect">
            <a:avLst/>
          </a:prstGeom>
        </p:spPr>
      </p:pic>
    </p:spTree>
  </p:cSld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Words>0</properties:Words>
  <properties:PresentationFormat>Grand écran</properties:PresentationFormat>
  <properties:Paragraphs>0</properties:Paragraphs>
  <properties:Slides>0</properties:Slides>
  <properties:Notes>0</properties:Notes>
  <properties:TotalTime>8</properties:TotalTime>
  <properties:HiddenSlides>0</properties:HiddenSlides>
  <properties:MMClips>0</properties:MMClips>
  <properties:ScaleCrop>false</properties:ScaleCrop>
  <properties: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0</vt:i4>
      </vt:variant>
    </vt:vector>
  </properties:HeadingPairs>
  <properties:TitlesOfParts>
    <vt:vector size="4" baseType="lpstr">
      <vt:lpstr>Arial</vt:lpstr>
      <vt:lpstr>Calibri</vt:lpstr>
      <vt:lpstr>Calibri Light</vt:lpstr>
      <vt:lpstr>Thème Office</vt:lpstr>
    </vt:vector>
  </properties:TitlesOfParts>
  <properties:LinksUpToDate>false</properties:LinksUpToDate>
  <properties:SharedDoc>false</properties:SharedDoc>
  <properties:HyperlinksChanged>false</properties:HyperlinksChanged>
  <properties:Application>docx4j</properties:Application>
  <properties:AppVersion>3.0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2013-11-21T15:46:01Z</dcterms:created>
  <dc:creator>David Gohel</dc:creator>
  <cp:lastModifiedBy>docx4j</cp:lastModifiedBy>
  <dcterms:modified xmlns:xsi="http://www.w3.org/2001/XMLSchema-instance" xsi:type="dcterms:W3CDTF">2013-12-07T17:11:00Z</dcterms:modified>
  <cp:revision>9</cp:revision>
  <dc:title>Présentation PowerPoint</dc:title>
</cp:coreProperties>
</file>