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dia/slide1_image_rId2.png" ContentType="image/pn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></Relationship><Relationship Id="rId2" Type="http://schemas.openxmlformats.org/package/2006/relationships/metadata/thumbnail" Target="docProps/thumbnail.jpeg"></Relationship><Relationship Id="rId1" Type="http://schemas.openxmlformats.org/officeDocument/2006/relationships/officeDocument" Target="ppt/presentation.xml"></Relationship><Relationship Id="rId4" Type="http://schemas.openxmlformats.org/officeDocument/2006/relationships/extended-properties" Target="docProps/app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saveSubsetFonts="true">
  <p:sldMasterIdLst>
    <p:sldMasterId r:id="rId1" id="2147483648"/>
  </p:sldMasterIdLst>
  <p:sldIdLst>
    <p:sldId r:id="rId6" id="403004064"/>
  </p:sldIdLst>
  <p:sldSz cy="6858000" cx="12192000"/>
  <p:notesSz cy="9144000" cx="6858000"/>
  <p:defaultTextStyle>
    <a:defPPr>
      <a:defRPr lang="fr-FR"/>
    </a:defPPr>
    <a:lvl1pPr hangingPunct="true" latinLnBrk="false" eaLnBrk="true" rtl="false" defTabSz="914400" algn="l" mar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hangingPunct="true" latinLnBrk="false" eaLnBrk="true" rtl="false" defTabSz="914400" algn="l" marL="457200">
      <a:defRPr kern="1200" sz="1800">
        <a:solidFill>
          <a:schemeClr val="tx1"/>
        </a:solidFill>
        <a:latin typeface="+mn-lt"/>
        <a:ea typeface="+mn-ea"/>
        <a:cs typeface="+mn-cs"/>
      </a:defRPr>
    </a:lvl2pPr>
    <a:lvl3pPr hangingPunct="true" latinLnBrk="false" eaLnBrk="true" rtl="false" defTabSz="914400" algn="l" marL="914400">
      <a:defRPr kern="1200" sz="1800">
        <a:solidFill>
          <a:schemeClr val="tx1"/>
        </a:solidFill>
        <a:latin typeface="+mn-lt"/>
        <a:ea typeface="+mn-ea"/>
        <a:cs typeface="+mn-cs"/>
      </a:defRPr>
    </a:lvl3pPr>
    <a:lvl4pPr hangingPunct="true" latinLnBrk="false" eaLnBrk="true" rtl="false" defTabSz="914400" algn="l" marL="1371600">
      <a:defRPr kern="1200" sz="1800">
        <a:solidFill>
          <a:schemeClr val="tx1"/>
        </a:solidFill>
        <a:latin typeface="+mn-lt"/>
        <a:ea typeface="+mn-ea"/>
        <a:cs typeface="+mn-cs"/>
      </a:defRPr>
    </a:lvl4pPr>
    <a:lvl5pPr hangingPunct="true" latinLnBrk="false" eaLnBrk="true" rtl="false" defTabSz="914400" algn="l" marL="1828800">
      <a:defRPr kern="1200" sz="1800">
        <a:solidFill>
          <a:schemeClr val="tx1"/>
        </a:solidFill>
        <a:latin typeface="+mn-lt"/>
        <a:ea typeface="+mn-ea"/>
        <a:cs typeface="+mn-cs"/>
      </a:defRPr>
    </a:lvl5pPr>
    <a:lvl6pPr hangingPunct="true" latinLnBrk="false" eaLnBrk="true" rtl="false" defTabSz="914400" algn="l" marL="2286000">
      <a:defRPr kern="1200" sz="1800">
        <a:solidFill>
          <a:schemeClr val="tx1"/>
        </a:solidFill>
        <a:latin typeface="+mn-lt"/>
        <a:ea typeface="+mn-ea"/>
        <a:cs typeface="+mn-cs"/>
      </a:defRPr>
    </a:lvl6pPr>
    <a:lvl7pPr hangingPunct="true" latinLnBrk="false" eaLnBrk="true" rtl="false" defTabSz="914400" algn="l" marL="2743200">
      <a:defRPr kern="1200" sz="1800">
        <a:solidFill>
          <a:schemeClr val="tx1"/>
        </a:solidFill>
        <a:latin typeface="+mn-lt"/>
        <a:ea typeface="+mn-ea"/>
        <a:cs typeface="+mn-cs"/>
      </a:defRPr>
    </a:lvl7pPr>
    <a:lvl8pPr hangingPunct="true" latinLnBrk="false" eaLnBrk="true" rtl="false" defTabSz="914400" algn="l" marL="3200400">
      <a:defRPr kern="1200" sz="1800">
        <a:solidFill>
          <a:schemeClr val="tx1"/>
        </a:solidFill>
        <a:latin typeface="+mn-lt"/>
        <a:ea typeface="+mn-ea"/>
        <a:cs typeface="+mn-cs"/>
      </a:defRPr>
    </a:lvl8pPr>
    <a:lvl9pPr hangingPunct="true" latinLnBrk="false" eaLnBrk="true" rtl="false" defTabSz="914400" algn="l" marL="365760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3" Type="http://schemas.openxmlformats.org/officeDocument/2006/relationships/viewProps" Target="viewProps.xml"></Relationship><Relationship Id="rId2" Type="http://schemas.openxmlformats.org/officeDocument/2006/relationships/presProps" Target="presProps.xml"></Relationship><Relationship Id="rId1" Type="http://schemas.openxmlformats.org/officeDocument/2006/relationships/slideMaster" Target="slideMasters/slideMaster1.xml"></Relationship><Relationship Id="rId5" Type="http://schemas.openxmlformats.org/officeDocument/2006/relationships/tableStyles" Target="tableStyles.xml"></Relationship><Relationship Id="rId4" Type="http://schemas.openxmlformats.org/officeDocument/2006/relationships/theme" Target="theme/theme1.xml"></Relationship><Relationship Id="rId6" Type="http://schemas.openxmlformats.org/officeDocument/2006/relationships/slide" Target="slides/slide1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itle">
  <p:cSld name="Title Slide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ctrTitle"/>
          </p:nvPr>
        </p:nvSpPr>
        <p:spPr>
          <a:xfrm>
            <a:off y="1122363" x="1524000"/>
            <a:ext cy="2387600" cx="9144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Sous-titre 2" id="3"/>
          <p:cNvSpPr>
            <a:spLocks noGrp="true"/>
          </p:cNvSpPr>
          <p:nvPr>
            <p:ph idx="1" type="subTitle"/>
          </p:nvPr>
        </p:nvSpPr>
        <p:spPr>
          <a:xfrm>
            <a:off y="3602038" x="1524000"/>
            <a:ext cy="1655762" cx="9144000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smtClean="false" lang="fr-FR"/>
              <a:t>Modifiez le style des sous-titres du masque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447694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vertTitleAndTx">
  <p:cSld name="Vertical Title and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vertical 1" id="2"/>
          <p:cNvSpPr>
            <a:spLocks noGrp="true"/>
          </p:cNvSpPr>
          <p:nvPr>
            <p:ph orient="vert" type="title"/>
          </p:nvPr>
        </p:nvSpPr>
        <p:spPr>
          <a:xfrm>
            <a:off y="365125" x="8724900"/>
            <a:ext cy="5811838" cx="2628900"/>
          </a:xfrm>
        </p:spPr>
        <p:txBody>
          <a:bodyPr vert="eaVert"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vertical 2" id="3"/>
          <p:cNvSpPr>
            <a:spLocks noGrp="true"/>
          </p:cNvSpPr>
          <p:nvPr>
            <p:ph idx="1" orient="vert" type="body"/>
          </p:nvPr>
        </p:nvSpPr>
        <p:spPr>
          <a:xfrm>
            <a:off y="365125" x="838200"/>
            <a:ext cy="5811838" cx="7734300"/>
          </a:xfrm>
        </p:spPr>
        <p:txBody>
          <a:bodyPr vert="eaVert"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744211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obj">
  <p:cSld name="Title and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/>
          </p:nvPr>
        </p:nvSpPr>
        <p:spPr>
          <a:xfrm>
            <a:off y="1825625" x="838200"/>
            <a:ext cy="4351338" cx="10515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048818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secHead">
  <p:cSld name="Section Header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1709738" x="831850"/>
            <a:ext cy="2852737" cx="10515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4589463" x="831850"/>
            <a:ext cy="1500187" cx="10515600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066652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woObj">
  <p:cSld name="Two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 sz="half"/>
          </p:nvPr>
        </p:nvSpPr>
        <p:spPr>
          <a:xfrm>
            <a:off y="1825625" x="838200"/>
            <a:ext cy="4351338" cx="5181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contenu 3" id="4"/>
          <p:cNvSpPr>
            <a:spLocks noGrp="true"/>
          </p:cNvSpPr>
          <p:nvPr>
            <p:ph idx="2" sz="half"/>
          </p:nvPr>
        </p:nvSpPr>
        <p:spPr>
          <a:xfrm>
            <a:off y="1825625" x="6172200"/>
            <a:ext cy="4351338" cx="5181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4" id="5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numéro de diapositive 6" id="7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  <p:sp>
        <p:nvSpPr>
          <p:cNvPr name="Espace réservé du pied de page 5" id="6"/>
          <p:cNvSpPr>
            <a:spLocks noGrp="true"/>
          </p:cNvSpPr>
          <p:nvPr>
            <p:ph idx="13" sz="quarter" type="ftr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293435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woTxTwoObj">
  <p:cSld name="Comparis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365125" x="839788"/>
            <a:ext cy="1325563" cx="10515600"/>
          </a:xfrm>
        </p:spPr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1681163" x="839788"/>
            <a:ext cy="823912" cx="5157787"/>
          </a:xfrm>
        </p:spPr>
        <p:txBody>
          <a:bodyPr anchor="b"/>
          <a:lstStyle>
            <a:lvl1pPr indent="0" marL="0">
              <a:buNone/>
              <a:defRPr b="true" sz="2400"/>
            </a:lvl1pPr>
            <a:lvl2pPr indent="0" marL="457200">
              <a:buNone/>
              <a:defRPr b="true" sz="2000"/>
            </a:lvl2pPr>
            <a:lvl3pPr indent="0" marL="914400">
              <a:buNone/>
              <a:defRPr b="true" sz="1800"/>
            </a:lvl3pPr>
            <a:lvl4pPr indent="0" marL="1371600">
              <a:buNone/>
              <a:defRPr b="true" sz="1600"/>
            </a:lvl4pPr>
            <a:lvl5pPr indent="0" marL="1828800">
              <a:buNone/>
              <a:defRPr b="true" sz="1600"/>
            </a:lvl5pPr>
            <a:lvl6pPr indent="0" marL="2286000">
              <a:buNone/>
              <a:defRPr b="true" sz="1600"/>
            </a:lvl6pPr>
            <a:lvl7pPr indent="0" marL="2743200">
              <a:buNone/>
              <a:defRPr b="true" sz="1600"/>
            </a:lvl7pPr>
            <a:lvl8pPr indent="0" marL="3200400">
              <a:buNone/>
              <a:defRPr b="true" sz="1600"/>
            </a:lvl8pPr>
            <a:lvl9pPr indent="0" marL="3657600">
              <a:buNone/>
              <a:defRPr b="true" sz="16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u contenu 3" id="4"/>
          <p:cNvSpPr>
            <a:spLocks noGrp="true"/>
          </p:cNvSpPr>
          <p:nvPr>
            <p:ph idx="2" sz="half"/>
          </p:nvPr>
        </p:nvSpPr>
        <p:spPr>
          <a:xfrm>
            <a:off y="2505075" x="839788"/>
            <a:ext cy="3684588" cx="5157787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texte 4" id="5"/>
          <p:cNvSpPr>
            <a:spLocks noGrp="true"/>
          </p:cNvSpPr>
          <p:nvPr>
            <p:ph idx="3" sz="quarter" type="body"/>
          </p:nvPr>
        </p:nvSpPr>
        <p:spPr>
          <a:xfrm>
            <a:off y="1681163" x="6172200"/>
            <a:ext cy="823912" cx="5183188"/>
          </a:xfrm>
        </p:spPr>
        <p:txBody>
          <a:bodyPr anchor="b"/>
          <a:lstStyle>
            <a:lvl1pPr indent="0" marL="0">
              <a:buNone/>
              <a:defRPr b="true" sz="2400"/>
            </a:lvl1pPr>
            <a:lvl2pPr indent="0" marL="457200">
              <a:buNone/>
              <a:defRPr b="true" sz="2000"/>
            </a:lvl2pPr>
            <a:lvl3pPr indent="0" marL="914400">
              <a:buNone/>
              <a:defRPr b="true" sz="1800"/>
            </a:lvl3pPr>
            <a:lvl4pPr indent="0" marL="1371600">
              <a:buNone/>
              <a:defRPr b="true" sz="1600"/>
            </a:lvl4pPr>
            <a:lvl5pPr indent="0" marL="1828800">
              <a:buNone/>
              <a:defRPr b="true" sz="1600"/>
            </a:lvl5pPr>
            <a:lvl6pPr indent="0" marL="2286000">
              <a:buNone/>
              <a:defRPr b="true" sz="1600"/>
            </a:lvl6pPr>
            <a:lvl7pPr indent="0" marL="2743200">
              <a:buNone/>
              <a:defRPr b="true" sz="1600"/>
            </a:lvl7pPr>
            <a:lvl8pPr indent="0" marL="3200400">
              <a:buNone/>
              <a:defRPr b="true" sz="1600"/>
            </a:lvl8pPr>
            <a:lvl9pPr indent="0" marL="3657600">
              <a:buNone/>
              <a:defRPr b="true" sz="16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u contenu 5" id="6"/>
          <p:cNvSpPr>
            <a:spLocks noGrp="true"/>
          </p:cNvSpPr>
          <p:nvPr>
            <p:ph idx="4" sz="quarter"/>
          </p:nvPr>
        </p:nvSpPr>
        <p:spPr>
          <a:xfrm>
            <a:off y="2505075" x="6172200"/>
            <a:ext cy="3684588" cx="5183188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6" id="7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numéro de diapositive 8" id="9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884404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itleOnly">
  <p:cSld name="Title Only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e la date 2" id="3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3" id="4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4" id="5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583125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blank">
  <p:cSld name="Blank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Espace réservé de la date 1" id="2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2" id="3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3" id="4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4828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objTx">
  <p:cSld name="Content with Capti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457200" x="839788"/>
            <a:ext cy="1600200" cx="39322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/>
          </p:nvPr>
        </p:nvSpPr>
        <p:spPr>
          <a:xfrm>
            <a:off y="987425" x="5183188"/>
            <a:ext cy="4873625" cx="6172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texte 3" id="4"/>
          <p:cNvSpPr>
            <a:spLocks noGrp="true"/>
          </p:cNvSpPr>
          <p:nvPr>
            <p:ph idx="2" sz="half" type="body"/>
          </p:nvPr>
        </p:nvSpPr>
        <p:spPr>
          <a:xfrm>
            <a:off y="2057400" x="839788"/>
            <a:ext cy="3811588" cx="3932237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e la date 4" id="5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5" id="6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6" id="7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249071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vertTx">
  <p:cSld name="Title and Vertical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vertical 2" id="3"/>
          <p:cNvSpPr>
            <a:spLocks noGrp="true"/>
          </p:cNvSpPr>
          <p:nvPr>
            <p:ph idx="1" orient="vert" type="body"/>
          </p:nvPr>
        </p:nvSpPr>
        <p:spPr/>
        <p:txBody>
          <a:bodyPr vert="eaVert"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99636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></Relationship><Relationship Id="rId3" Type="http://schemas.openxmlformats.org/officeDocument/2006/relationships/slideLayout" Target="../slideLayouts/slideLayout3.xml"></Relationship><Relationship Id="rId7" Type="http://schemas.openxmlformats.org/officeDocument/2006/relationships/slideLayout" Target="../slideLayouts/slideLayout7.xml"></Relationship><Relationship Id="rId2" Type="http://schemas.openxmlformats.org/officeDocument/2006/relationships/slideLayout" Target="../slideLayouts/slideLayout2.xml"></Relationship><Relationship Id="rId1" Type="http://schemas.openxmlformats.org/officeDocument/2006/relationships/slideLayout" Target="../slideLayouts/slideLayout1.xml"></Relationship><Relationship Id="rId6" Type="http://schemas.openxmlformats.org/officeDocument/2006/relationships/slideLayout" Target="../slideLayouts/slideLayout6.xml"></Relationship><Relationship Id="rId11" Type="http://schemas.openxmlformats.org/officeDocument/2006/relationships/theme" Target="../theme/theme1.xml"></Relationship><Relationship Id="rId5" Type="http://schemas.openxmlformats.org/officeDocument/2006/relationships/slideLayout" Target="../slideLayouts/slideLayout5.xml"></Relationship><Relationship Id="rId10" Type="http://schemas.openxmlformats.org/officeDocument/2006/relationships/slideLayout" Target="../slideLayouts/slideLayout10.xml"></Relationship><Relationship Id="rId4" Type="http://schemas.openxmlformats.org/officeDocument/2006/relationships/slideLayout" Target="../slideLayouts/slideLayout4.xml"></Relationship><Relationship Id="rId9" Type="http://schemas.openxmlformats.org/officeDocument/2006/relationships/slideLayout" Target="../slideLayouts/slideLayout9.xml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bg>
      <p:bgRef idx="1001">
        <a:schemeClr val="bg1"/>
      </p:bgRef>
    </p:bg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Espace réservé du titre 1" id="2"/>
          <p:cNvSpPr>
            <a:spLocks noGrp="true"/>
          </p:cNvSpPr>
          <p:nvPr>
            <p:ph type="title"/>
          </p:nvPr>
        </p:nvSpPr>
        <p:spPr>
          <a:xfrm>
            <a:off y="360000" x="838200"/>
            <a:ext cy="1325563" cx="10515600"/>
          </a:xfrm>
          <a:prstGeom prst="rect">
            <a:avLst/>
          </a:prstGeom>
        </p:spPr>
        <p:txBody>
          <a:bodyPr anchor="ctr" rtlCol="false" bIns="45720" rIns="91440" tIns="45720" lIns="91440" vert="horz">
            <a:normAutofit/>
          </a:bodyPr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1825625" x="838200"/>
            <a:ext cy="4351338" cx="10515600"/>
          </a:xfrm>
          <a:prstGeom prst="rect">
            <a:avLst/>
          </a:prstGeom>
        </p:spPr>
        <p:txBody>
          <a:bodyPr rtlCol="false" bIns="45720" rIns="91440" tIns="45720" lIns="91440" vert="horz">
            <a:normAutofit/>
          </a:bodyPr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2" sz="half" type="dt"/>
          </p:nvPr>
        </p:nvSpPr>
        <p:spPr>
          <a:xfrm>
            <a:off y="6356350" x="838200"/>
            <a:ext cy="365125" cx="27432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3" sz="quarter" type="ftr"/>
          </p:nvPr>
        </p:nvSpPr>
        <p:spPr>
          <a:xfrm>
            <a:off y="6356350" x="4038600"/>
            <a:ext cy="365125" cx="41148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4" sz="quarter" type="sldNum"/>
          </p:nvPr>
        </p:nvSpPr>
        <p:spPr>
          <a:xfrm>
            <a:off y="6356350" x="8610600"/>
            <a:ext cy="365125" cx="27432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819716"/>
      </p:ext>
    </p:extLst>
  </p:cSld>
  <p:clrMap folHlink="folHlink" hlink="hlink" accent6="accent6" accent5="accent5" accent4="accent4" accent3="accent3" accent2="accent2" accent1="accent1" tx2="dk2" bg2="lt2" tx1="dk1" bg1="lt1"/>
  <p:sldLayoutIdLst>
    <p:sldLayoutId r:id="rId1" id="2147483649"/>
    <p:sldLayoutId r:id="rId2" id="2147483650"/>
    <p:sldLayoutId r:id="rId3" id="2147483651"/>
    <p:sldLayoutId r:id="rId4" id="2147483652"/>
    <p:sldLayoutId r:id="rId5" id="2147483653"/>
    <p:sldLayoutId r:id="rId6" id="2147483654"/>
    <p:sldLayoutId r:id="rId7" id="2147483655"/>
    <p:sldLayoutId r:id="rId8" id="2147483656"/>
    <p:sldLayoutId r:id="rId9" id="2147483658"/>
    <p:sldLayoutId r:id="rId10" id="2147483659"/>
  </p:sldLayoutIdLst>
  <p:timing>
    <p:tnLst>
      <p:par>
        <p:cTn nodeType="tmRoot" restart="never" dur="indefinite" id="1"/>
      </p:par>
    </p:tnLst>
  </p:timing>
  <p:txStyles>
    <p:titleStyle>
      <a:lvl1pPr hangingPunct="true" latinLnBrk="false" eaLnBrk="true" rtl="false" defTabSz="914400" algn="l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hangingPunct="true" latinLnBrk="false" eaLnBrk="true" rtl="false" defTabSz="914400" algn="l" indent="-228600" marL="228600">
        <a:lnSpc>
          <a:spcPct val="90000"/>
        </a:lnSpc>
        <a:spcBef>
          <a:spcPts val="1000"/>
        </a:spcBef>
        <a:buFont charset="0" pitchFamily="34" panose="020B060402020202020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hangingPunct="true" latinLnBrk="false" eaLnBrk="true" rtl="false" defTabSz="914400" algn="l" indent="-228600" marL="6858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hangingPunct="true" latinLnBrk="false" eaLnBrk="true" rtl="false" defTabSz="914400" algn="l" indent="-228600" marL="11430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hangingPunct="true" latinLnBrk="false" eaLnBrk="true" rtl="false" defTabSz="914400" algn="l" indent="-228600" marL="16002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hangingPunct="true" latinLnBrk="false" eaLnBrk="true" rtl="false" defTabSz="914400" algn="l" indent="-228600" marL="20574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hangingPunct="true" latinLnBrk="false" eaLnBrk="true" rtl="false" defTabSz="914400" algn="l" indent="-228600" marL="25146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hangingPunct="true" latinLnBrk="false" eaLnBrk="true" rtl="false" defTabSz="914400" algn="l" indent="-228600" marL="29718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hangingPunct="true" latinLnBrk="false" eaLnBrk="true" rtl="false" defTabSz="914400" algn="l" indent="-228600" marL="34290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hangingPunct="true" latinLnBrk="false" eaLnBrk="true" rtl="false" defTabSz="914400" algn="l" indent="-228600" marL="38862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hangingPunct="true" latinLnBrk="false" eaLnBrk="true" rtl="false" defTabSz="914400" algn="l" mar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hangingPunct="true" latinLnBrk="false" eaLnBrk="true" rtl="false" defTabSz="914400" algn="l" marL="45720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hangingPunct="true" latinLnBrk="false" eaLnBrk="true" rtl="false" defTabSz="914400" algn="l" marL="91440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hangingPunct="true" latinLnBrk="false" eaLnBrk="true" rtl="false" defTabSz="914400" algn="l" marL="137160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hangingPunct="true" latinLnBrk="false" eaLnBrk="true" rtl="false" defTabSz="914400" algn="l" marL="182880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hangingPunct="true" latinLnBrk="false" eaLnBrk="true" rtl="false" defTabSz="914400" algn="l" marL="228600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hangingPunct="true" latinLnBrk="false" eaLnBrk="true" rtl="false" defTabSz="914400" algn="l" marL="274320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hangingPunct="true" latinLnBrk="false" eaLnBrk="true" rtl="false" defTabSz="914400" algn="l" marL="320040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hangingPunct="true" latinLnBrk="false" eaLnBrk="true" rtl="false" defTabSz="914400" algn="l" marL="365760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slide1_image_rId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1"/>
          <p:cNvSpPr/>
          <p:nvPr>
            <p:ph idx="0" type="title"/>
          </p:nvPr>
        </p:nvSpPr>
        <p:spPr/>
        <p:txBody>
          <a:bodyPr/>
          <a:lstStyle/>
          <a:p>
            <a:r>
              <a:rPr/>
              <a:t>Editable vector graphics format versus raster format</a:t>
            </a:r>
          </a:p>
        </p:txBody>
      </p:sp>
      <p:grpSp>
        <p:nvGrpSpPr>
          <p:cNvPr name="Groupe 2" id="2"/>
          <p:cNvGrpSpPr/>
          <p:nvPr/>
        </p:nvGrpSpPr>
        <p:grpSpPr>
          <a:xfrm>
            <a:off y="1825625" x="838200"/>
            <a:ext cy="4351338" cx="5181600"/>
            <a:chOff y="1825625" x="838200"/>
            <a:chExt cy="4351338" cx="5181600"/>
          </a:xfrm>
        </p:grpSpPr>
        <p:sp>
          <p:nvSpPr>
            <p:cNvPr name="Rectangle 3" id="3"/>
            <p:cNvSpPr/>
            <p:nvPr/>
          </p:nvSpPr>
          <p:spPr>
            <a:xfrm>
              <a:off y="1830696" x="840528"/>
              <a:ext cy="4363425" cx="5195993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4" id="4"/>
            <p:cNvSpPr/>
            <p:nvPr/>
          </p:nvSpPr>
          <p:spPr>
            <a:xfrm>
              <a:off y="1998802" x="1378284"/>
              <a:ext cy="3742654" cx="3736784"/>
            </a:xfrm>
            <a:prstGeom prst="rect">
              <a:avLst/>
            </a:prstGeom>
            <a:solidFill>
              <a:srgbClr val="E5E5E5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name="Polyline form 5" id="5"/>
            <p:cNvSpPr/>
            <p:nvPr/>
          </p:nvSpPr>
          <p:spPr>
            <a:xfrm>
              <a:off y="5371193" x="1378284"/>
              <a:ext cy="0" cx="3736784"/>
            </a:xfrm>
            <a:custGeom>
              <a:avLst/>
              <a:pathLst>
                <a:path h="0" w="3736784">
                  <a:moveTo>
                    <a:pt y="0" x="0"/>
                  </a:moveTo>
                  <a:lnTo>
                    <a:pt y="0" x="3736784"/>
                  </a:lnTo>
                </a:path>
              </a:pathLst>
            </a:custGeom>
            <a:ln w="6750">
              <a:solidFill>
                <a:srgbClr val="F2F2F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6" id="6"/>
            <p:cNvSpPr/>
            <p:nvPr/>
          </p:nvSpPr>
          <p:spPr>
            <a:xfrm>
              <a:off y="4745750" x="1378284"/>
              <a:ext cy="0" cx="3736784"/>
            </a:xfrm>
            <a:custGeom>
              <a:avLst/>
              <a:pathLst>
                <a:path h="0" w="3736784">
                  <a:moveTo>
                    <a:pt y="0" x="0"/>
                  </a:moveTo>
                  <a:lnTo>
                    <a:pt y="0" x="3736784"/>
                  </a:lnTo>
                </a:path>
              </a:pathLst>
            </a:custGeom>
            <a:ln w="6750">
              <a:solidFill>
                <a:srgbClr val="F2F2F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7" id="7"/>
            <p:cNvSpPr/>
            <p:nvPr/>
          </p:nvSpPr>
          <p:spPr>
            <a:xfrm>
              <a:off y="4120306" x="1378284"/>
              <a:ext cy="0" cx="3736784"/>
            </a:xfrm>
            <a:custGeom>
              <a:avLst/>
              <a:pathLst>
                <a:path h="0" w="3736784">
                  <a:moveTo>
                    <a:pt y="0" x="0"/>
                  </a:moveTo>
                  <a:lnTo>
                    <a:pt y="0" x="3736784"/>
                  </a:lnTo>
                </a:path>
              </a:pathLst>
            </a:custGeom>
            <a:ln w="6750">
              <a:solidFill>
                <a:srgbClr val="F2F2F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8" id="8"/>
            <p:cNvSpPr/>
            <p:nvPr/>
          </p:nvSpPr>
          <p:spPr>
            <a:xfrm>
              <a:off y="3494863" x="1378284"/>
              <a:ext cy="0" cx="3736784"/>
            </a:xfrm>
            <a:custGeom>
              <a:avLst/>
              <a:pathLst>
                <a:path h="0" w="3736784">
                  <a:moveTo>
                    <a:pt y="0" x="0"/>
                  </a:moveTo>
                  <a:lnTo>
                    <a:pt y="0" x="3736784"/>
                  </a:lnTo>
                </a:path>
              </a:pathLst>
            </a:custGeom>
            <a:ln w="6750">
              <a:solidFill>
                <a:srgbClr val="F2F2F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9" id="9"/>
            <p:cNvSpPr/>
            <p:nvPr/>
          </p:nvSpPr>
          <p:spPr>
            <a:xfrm>
              <a:off y="2869419" x="1378284"/>
              <a:ext cy="0" cx="3736784"/>
            </a:xfrm>
            <a:custGeom>
              <a:avLst/>
              <a:pathLst>
                <a:path h="0" w="3736784">
                  <a:moveTo>
                    <a:pt y="0" x="0"/>
                  </a:moveTo>
                  <a:lnTo>
                    <a:pt y="0" x="3736784"/>
                  </a:lnTo>
                </a:path>
              </a:pathLst>
            </a:custGeom>
            <a:ln w="6750">
              <a:solidFill>
                <a:srgbClr val="F2F2F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10" id="10"/>
            <p:cNvSpPr/>
            <p:nvPr/>
          </p:nvSpPr>
          <p:spPr>
            <a:xfrm>
              <a:off y="2243976" x="1378284"/>
              <a:ext cy="0" cx="3736784"/>
            </a:xfrm>
            <a:custGeom>
              <a:avLst/>
              <a:pathLst>
                <a:path h="0" w="3736784">
                  <a:moveTo>
                    <a:pt y="0" x="0"/>
                  </a:moveTo>
                  <a:lnTo>
                    <a:pt y="0" x="3736784"/>
                  </a:lnTo>
                </a:path>
              </a:pathLst>
            </a:custGeom>
            <a:ln w="6750">
              <a:solidFill>
                <a:srgbClr val="F2F2F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11" id="11"/>
            <p:cNvSpPr/>
            <p:nvPr/>
          </p:nvSpPr>
          <p:spPr>
            <a:xfrm>
              <a:off y="5683915" x="1378284"/>
              <a:ext cy="0" cx="3736784"/>
            </a:xfrm>
            <a:custGeom>
              <a:avLst/>
              <a:pathLst>
                <a:path h="0" w="3736784">
                  <a:moveTo>
                    <a:pt y="0" x="0"/>
                  </a:moveTo>
                  <a:lnTo>
                    <a:pt y="0" x="3736784"/>
                  </a:lnTo>
                </a:path>
              </a:pathLst>
            </a:custGeom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12" id="12"/>
            <p:cNvSpPr/>
            <p:nvPr/>
          </p:nvSpPr>
          <p:spPr>
            <a:xfrm>
              <a:off y="5058471" x="1378284"/>
              <a:ext cy="0" cx="3736784"/>
            </a:xfrm>
            <a:custGeom>
              <a:avLst/>
              <a:pathLst>
                <a:path h="0" w="3736784">
                  <a:moveTo>
                    <a:pt y="0" x="0"/>
                  </a:moveTo>
                  <a:lnTo>
                    <a:pt y="0" x="3736784"/>
                  </a:lnTo>
                </a:path>
              </a:pathLst>
            </a:custGeom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13" id="13"/>
            <p:cNvSpPr/>
            <p:nvPr/>
          </p:nvSpPr>
          <p:spPr>
            <a:xfrm>
              <a:off y="4433028" x="1378284"/>
              <a:ext cy="0" cx="3736784"/>
            </a:xfrm>
            <a:custGeom>
              <a:avLst/>
              <a:pathLst>
                <a:path h="0" w="3736784">
                  <a:moveTo>
                    <a:pt y="0" x="0"/>
                  </a:moveTo>
                  <a:lnTo>
                    <a:pt y="0" x="3736784"/>
                  </a:lnTo>
                </a:path>
              </a:pathLst>
            </a:custGeom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14" id="14"/>
            <p:cNvSpPr/>
            <p:nvPr/>
          </p:nvSpPr>
          <p:spPr>
            <a:xfrm>
              <a:off y="3807584" x="1378284"/>
              <a:ext cy="0" cx="3736784"/>
            </a:xfrm>
            <a:custGeom>
              <a:avLst/>
              <a:pathLst>
                <a:path h="0" w="3736784">
                  <a:moveTo>
                    <a:pt y="0" x="0"/>
                  </a:moveTo>
                  <a:lnTo>
                    <a:pt y="0" x="3736784"/>
                  </a:lnTo>
                </a:path>
              </a:pathLst>
            </a:custGeom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15" id="15"/>
            <p:cNvSpPr/>
            <p:nvPr/>
          </p:nvSpPr>
          <p:spPr>
            <a:xfrm>
              <a:off y="3182141" x="1378284"/>
              <a:ext cy="0" cx="3736784"/>
            </a:xfrm>
            <a:custGeom>
              <a:avLst/>
              <a:pathLst>
                <a:path h="0" w="3736784">
                  <a:moveTo>
                    <a:pt y="0" x="0"/>
                  </a:moveTo>
                  <a:lnTo>
                    <a:pt y="0" x="3736784"/>
                  </a:lnTo>
                </a:path>
              </a:pathLst>
            </a:custGeom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16" id="16"/>
            <p:cNvSpPr/>
            <p:nvPr/>
          </p:nvSpPr>
          <p:spPr>
            <a:xfrm>
              <a:off y="2556697" x="1378284"/>
              <a:ext cy="0" cx="3736784"/>
            </a:xfrm>
            <a:custGeom>
              <a:avLst/>
              <a:pathLst>
                <a:path h="0" w="3736784">
                  <a:moveTo>
                    <a:pt y="0" x="0"/>
                  </a:moveTo>
                  <a:lnTo>
                    <a:pt y="0" x="3736784"/>
                  </a:lnTo>
                </a:path>
              </a:pathLst>
            </a:custGeom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17" id="17"/>
            <p:cNvSpPr/>
            <p:nvPr/>
          </p:nvSpPr>
          <p:spPr>
            <a:xfrm>
              <a:off y="1998802" x="2078931"/>
              <a:ext cy="3742654" cx="0"/>
            </a:xfrm>
            <a:custGeom>
              <a:avLst/>
              <a:pathLst>
                <a:path h="3742654" w="0">
                  <a:moveTo>
                    <a:pt y="3742654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18" id="18"/>
            <p:cNvSpPr/>
            <p:nvPr/>
          </p:nvSpPr>
          <p:spPr>
            <a:xfrm>
              <a:off y="1998802" x="3246676"/>
              <a:ext cy="3742654" cx="0"/>
            </a:xfrm>
            <a:custGeom>
              <a:avLst/>
              <a:pathLst>
                <a:path h="3742654" w="0">
                  <a:moveTo>
                    <a:pt y="3742654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19" id="19"/>
            <p:cNvSpPr/>
            <p:nvPr/>
          </p:nvSpPr>
          <p:spPr>
            <a:xfrm>
              <a:off y="1998802" x="4414421"/>
              <a:ext cy="3742654" cx="0"/>
            </a:xfrm>
            <a:custGeom>
              <a:avLst/>
              <a:pathLst>
                <a:path h="3742654" w="0">
                  <a:moveTo>
                    <a:pt y="3742654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0" id="20"/>
            <p:cNvSpPr/>
            <p:nvPr/>
          </p:nvSpPr>
          <p:spPr>
            <a:xfrm>
              <a:off y="2419100" x="2078931"/>
              <a:ext cy="1022600" cx="0"/>
            </a:xfrm>
            <a:custGeom>
              <a:avLst/>
              <a:pathLst>
                <a:path h="1022600" w="0">
                  <a:moveTo>
                    <a:pt y="1022600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1" id="21"/>
            <p:cNvSpPr/>
            <p:nvPr/>
          </p:nvSpPr>
          <p:spPr>
            <a:xfrm>
              <a:off y="4370483" x="2078931"/>
              <a:ext cy="475337" cx="0"/>
            </a:xfrm>
            <a:custGeom>
              <a:avLst/>
              <a:pathLst>
                <a:path h="475337" w="0">
                  <a:moveTo>
                    <a:pt y="0" x="0"/>
                  </a:moveTo>
                  <a:lnTo>
                    <a:pt y="475337" x="0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gon form 22" id="22"/>
            <p:cNvSpPr/>
            <p:nvPr/>
          </p:nvSpPr>
          <p:spPr>
            <a:xfrm>
              <a:off y="3441700" x="1641027"/>
              <a:ext cy="928784" cx="875809"/>
            </a:xfrm>
            <a:custGeom>
              <a:avLst/>
              <a:pathLst>
                <a:path h="928784" w="875809">
                  <a:moveTo>
                    <a:pt y="0" x="0"/>
                  </a:moveTo>
                  <a:lnTo>
                    <a:pt y="928784" x="0"/>
                  </a:lnTo>
                  <a:lnTo>
                    <a:pt y="928784" x="875809"/>
                  </a:lnTo>
                  <a:lnTo>
                    <a:pt y="0" x="875809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F8766D">
                <a:alpha val="100000"/>
              </a:srgbClr>
            </a:solidFill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3" id="23"/>
            <p:cNvSpPr/>
            <p:nvPr/>
          </p:nvSpPr>
          <p:spPr>
            <a:xfrm>
              <a:off y="3613697" x="1641027"/>
              <a:ext cy="0" cx="875809"/>
            </a:xfrm>
            <a:custGeom>
              <a:avLst/>
              <a:pathLst>
                <a:path h="0" w="875809">
                  <a:moveTo>
                    <a:pt y="0" x="0"/>
                  </a:moveTo>
                  <a:lnTo>
                    <a:pt y="0" x="875809"/>
                  </a:lnTo>
                </a:path>
              </a:pathLst>
            </a:custGeom>
            <a:ln w="270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int 24" id="24"/>
            <p:cNvSpPr/>
            <p:nvPr/>
          </p:nvSpPr>
          <p:spPr>
            <a:xfrm>
              <a:off y="2692238" x="3219601"/>
              <a:ext cy="54150" cx="54150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name="Point 25" id="25"/>
            <p:cNvSpPr/>
            <p:nvPr/>
          </p:nvSpPr>
          <p:spPr>
            <a:xfrm>
              <a:off y="2492096" x="3219601"/>
              <a:ext cy="54150" cx="54150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name="Line 26" id="26"/>
            <p:cNvSpPr/>
            <p:nvPr/>
          </p:nvSpPr>
          <p:spPr>
            <a:xfrm>
              <a:off y="3945182" x="3246676"/>
              <a:ext cy="25018" cx="0"/>
            </a:xfrm>
            <a:custGeom>
              <a:avLst/>
              <a:pathLst>
                <a:path h="25018" w="0">
                  <a:moveTo>
                    <a:pt y="25018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7" id="27"/>
            <p:cNvSpPr/>
            <p:nvPr/>
          </p:nvSpPr>
          <p:spPr>
            <a:xfrm>
              <a:off y="4798912" x="3246676"/>
              <a:ext cy="772423" cx="0"/>
            </a:xfrm>
            <a:custGeom>
              <a:avLst/>
              <a:pathLst>
                <a:path h="772423" w="0">
                  <a:moveTo>
                    <a:pt y="0" x="0"/>
                  </a:moveTo>
                  <a:lnTo>
                    <a:pt y="772423" x="0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gon form 28" id="28"/>
            <p:cNvSpPr/>
            <p:nvPr/>
          </p:nvSpPr>
          <p:spPr>
            <a:xfrm>
              <a:off y="3970200" x="2808772"/>
              <a:ext cy="828713" cx="875809"/>
            </a:xfrm>
            <a:custGeom>
              <a:avLst/>
              <a:pathLst>
                <a:path h="828713" w="875809">
                  <a:moveTo>
                    <a:pt y="0" x="0"/>
                  </a:moveTo>
                  <a:lnTo>
                    <a:pt y="828713" x="0"/>
                  </a:lnTo>
                  <a:lnTo>
                    <a:pt y="828713" x="875809"/>
                  </a:lnTo>
                  <a:lnTo>
                    <a:pt y="0" x="875809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00BA38">
                <a:alpha val="100000"/>
              </a:srgbClr>
            </a:solidFill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9" id="29"/>
            <p:cNvSpPr/>
            <p:nvPr/>
          </p:nvSpPr>
          <p:spPr>
            <a:xfrm>
              <a:off y="4370483" x="2808772"/>
              <a:ext cy="0" cx="875809"/>
            </a:xfrm>
            <a:custGeom>
              <a:avLst/>
              <a:pathLst>
                <a:path h="0" w="875809">
                  <a:moveTo>
                    <a:pt y="0" x="0"/>
                  </a:moveTo>
                  <a:lnTo>
                    <a:pt y="0" x="875809"/>
                  </a:lnTo>
                </a:path>
              </a:pathLst>
            </a:custGeom>
            <a:ln w="270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30" id="30"/>
            <p:cNvSpPr/>
            <p:nvPr/>
          </p:nvSpPr>
          <p:spPr>
            <a:xfrm>
              <a:off y="2168922" x="4414421"/>
              <a:ext cy="719260" cx="0"/>
            </a:xfrm>
            <a:custGeom>
              <a:avLst/>
              <a:pathLst>
                <a:path h="719260" w="0">
                  <a:moveTo>
                    <a:pt y="719260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31" id="31"/>
            <p:cNvSpPr/>
            <p:nvPr/>
          </p:nvSpPr>
          <p:spPr>
            <a:xfrm>
              <a:off y="3472972" x="4414421"/>
              <a:ext cy="434683" cx="0"/>
            </a:xfrm>
            <a:custGeom>
              <a:avLst/>
              <a:pathLst>
                <a:path h="434683" w="0">
                  <a:moveTo>
                    <a:pt y="0" x="0"/>
                  </a:moveTo>
                  <a:lnTo>
                    <a:pt y="434683" x="0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gon form 32" id="32"/>
            <p:cNvSpPr/>
            <p:nvPr/>
          </p:nvSpPr>
          <p:spPr>
            <a:xfrm>
              <a:off y="2888182" x="3976516"/>
              <a:ext cy="584790" cx="875809"/>
            </a:xfrm>
            <a:custGeom>
              <a:avLst/>
              <a:pathLst>
                <a:path h="584790" w="875809">
                  <a:moveTo>
                    <a:pt y="0" x="0"/>
                  </a:moveTo>
                  <a:lnTo>
                    <a:pt y="584790" x="0"/>
                  </a:lnTo>
                  <a:lnTo>
                    <a:pt y="584790" x="875809"/>
                  </a:lnTo>
                  <a:lnTo>
                    <a:pt y="0" x="875809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619CFF">
                <a:alpha val="100000"/>
              </a:srgbClr>
            </a:solidFill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33" id="33"/>
            <p:cNvSpPr/>
            <p:nvPr/>
          </p:nvSpPr>
          <p:spPr>
            <a:xfrm>
              <a:off y="3263449" x="3976516"/>
              <a:ext cy="0" cx="875809"/>
            </a:xfrm>
            <a:custGeom>
              <a:avLst/>
              <a:pathLst>
                <a:path h="0" w="875809">
                  <a:moveTo>
                    <a:pt y="0" x="0"/>
                  </a:moveTo>
                  <a:lnTo>
                    <a:pt y="0" x="875809"/>
                  </a:lnTo>
                </a:path>
              </a:pathLst>
            </a:custGeom>
            <a:ln w="270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Text 34" id="34"/>
            <p:cNvSpPr/>
            <p:nvPr/>
          </p:nvSpPr>
          <p:spPr>
            <a:xfrm rot="0">
              <a:off y="5602000" x="957834"/>
              <a:ext cy="121920" cx="3302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r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60">
                  <a:solidFill>
                    <a:srgbClr val="7F7F7F">
                      <a:alpha val="100000"/>
                    </a:srgbClr>
                  </a:solidFill>
                  <a:latin typeface="Helvetica"/>
                  <a:cs typeface="Helvetica"/>
                </a:rPr>
                <a:t>3.5</a:t>
              </a:r>
            </a:p>
          </p:txBody>
        </p:sp>
        <p:sp>
          <p:nvSpPr>
            <p:cNvPr name="Text 35" id="35"/>
            <p:cNvSpPr/>
            <p:nvPr/>
          </p:nvSpPr>
          <p:spPr>
            <a:xfrm rot="0">
              <a:off y="4976556" x="957834"/>
              <a:ext cy="121920" cx="3302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r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60">
                  <a:solidFill>
                    <a:srgbClr val="7F7F7F">
                      <a:alpha val="100000"/>
                    </a:srgbClr>
                  </a:solidFill>
                  <a:latin typeface="Helvetica"/>
                  <a:cs typeface="Helvetica"/>
                </a:rPr>
                <a:t>4.0</a:t>
              </a:r>
            </a:p>
          </p:txBody>
        </p:sp>
        <p:sp>
          <p:nvSpPr>
            <p:cNvPr name="Text 36" id="36"/>
            <p:cNvSpPr/>
            <p:nvPr/>
          </p:nvSpPr>
          <p:spPr>
            <a:xfrm rot="0">
              <a:off y="4351113" x="957834"/>
              <a:ext cy="121920" cx="3302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r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60">
                  <a:solidFill>
                    <a:srgbClr val="7F7F7F">
                      <a:alpha val="100000"/>
                    </a:srgbClr>
                  </a:solidFill>
                  <a:latin typeface="Helvetica"/>
                  <a:cs typeface="Helvetica"/>
                </a:rPr>
                <a:t>4.5</a:t>
              </a:r>
            </a:p>
          </p:txBody>
        </p:sp>
        <p:sp>
          <p:nvSpPr>
            <p:cNvPr name="Text 37" id="37"/>
            <p:cNvSpPr/>
            <p:nvPr/>
          </p:nvSpPr>
          <p:spPr>
            <a:xfrm rot="0">
              <a:off y="3725669" x="957834"/>
              <a:ext cy="121920" cx="3302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r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60">
                  <a:solidFill>
                    <a:srgbClr val="7F7F7F">
                      <a:alpha val="100000"/>
                    </a:srgbClr>
                  </a:solidFill>
                  <a:latin typeface="Helvetica"/>
                  <a:cs typeface="Helvetica"/>
                </a:rPr>
                <a:t>5.0</a:t>
              </a:r>
            </a:p>
          </p:txBody>
        </p:sp>
        <p:sp>
          <p:nvSpPr>
            <p:cNvPr name="Text 38" id="38"/>
            <p:cNvSpPr/>
            <p:nvPr/>
          </p:nvSpPr>
          <p:spPr>
            <a:xfrm rot="0">
              <a:off y="3100226" x="957834"/>
              <a:ext cy="121920" cx="3302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r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60">
                  <a:solidFill>
                    <a:srgbClr val="7F7F7F">
                      <a:alpha val="100000"/>
                    </a:srgbClr>
                  </a:solidFill>
                  <a:latin typeface="Helvetica"/>
                  <a:cs typeface="Helvetica"/>
                </a:rPr>
                <a:t>5.5</a:t>
              </a:r>
            </a:p>
          </p:txBody>
        </p:sp>
        <p:sp>
          <p:nvSpPr>
            <p:cNvPr name="Text 39" id="39"/>
            <p:cNvSpPr/>
            <p:nvPr/>
          </p:nvSpPr>
          <p:spPr>
            <a:xfrm rot="0">
              <a:off y="2474782" x="957834"/>
              <a:ext cy="121920" cx="3302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r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60">
                  <a:solidFill>
                    <a:srgbClr val="7F7F7F">
                      <a:alpha val="100000"/>
                    </a:srgbClr>
                  </a:solidFill>
                  <a:latin typeface="Helvetica"/>
                  <a:cs typeface="Helvetica"/>
                </a:rPr>
                <a:t>6.0</a:t>
              </a:r>
            </a:p>
          </p:txBody>
        </p:sp>
        <p:sp>
          <p:nvSpPr>
            <p:cNvPr name="Polyline form 40" id="40"/>
            <p:cNvSpPr/>
            <p:nvPr/>
          </p:nvSpPr>
          <p:spPr>
            <a:xfrm>
              <a:off y="5683915" x="1324134"/>
              <a:ext cy="0" cx="54150"/>
            </a:xfrm>
            <a:custGeom>
              <a:avLst/>
              <a:pathLst>
                <a:path h="0" w="54150">
                  <a:moveTo>
                    <a:pt y="0" x="0"/>
                  </a:moveTo>
                  <a:lnTo>
                    <a:pt y="0" x="54150"/>
                  </a:lnTo>
                </a:path>
              </a:pathLst>
            </a:custGeom>
            <a:ln w="13500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41" id="41"/>
            <p:cNvSpPr/>
            <p:nvPr/>
          </p:nvSpPr>
          <p:spPr>
            <a:xfrm>
              <a:off y="5058471" x="1324134"/>
              <a:ext cy="0" cx="54150"/>
            </a:xfrm>
            <a:custGeom>
              <a:avLst/>
              <a:pathLst>
                <a:path h="0" w="54150">
                  <a:moveTo>
                    <a:pt y="0" x="0"/>
                  </a:moveTo>
                  <a:lnTo>
                    <a:pt y="0" x="54150"/>
                  </a:lnTo>
                </a:path>
              </a:pathLst>
            </a:custGeom>
            <a:ln w="13500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42" id="42"/>
            <p:cNvSpPr/>
            <p:nvPr/>
          </p:nvSpPr>
          <p:spPr>
            <a:xfrm>
              <a:off y="4433028" x="1324134"/>
              <a:ext cy="0" cx="54150"/>
            </a:xfrm>
            <a:custGeom>
              <a:avLst/>
              <a:pathLst>
                <a:path h="0" w="54150">
                  <a:moveTo>
                    <a:pt y="0" x="0"/>
                  </a:moveTo>
                  <a:lnTo>
                    <a:pt y="0" x="54150"/>
                  </a:lnTo>
                </a:path>
              </a:pathLst>
            </a:custGeom>
            <a:ln w="13500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43" id="43"/>
            <p:cNvSpPr/>
            <p:nvPr/>
          </p:nvSpPr>
          <p:spPr>
            <a:xfrm>
              <a:off y="3807584" x="1324134"/>
              <a:ext cy="0" cx="54150"/>
            </a:xfrm>
            <a:custGeom>
              <a:avLst/>
              <a:pathLst>
                <a:path h="0" w="54150">
                  <a:moveTo>
                    <a:pt y="0" x="0"/>
                  </a:moveTo>
                  <a:lnTo>
                    <a:pt y="0" x="54150"/>
                  </a:lnTo>
                </a:path>
              </a:pathLst>
            </a:custGeom>
            <a:ln w="13500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44" id="44"/>
            <p:cNvSpPr/>
            <p:nvPr/>
          </p:nvSpPr>
          <p:spPr>
            <a:xfrm>
              <a:off y="3182141" x="1324134"/>
              <a:ext cy="0" cx="54150"/>
            </a:xfrm>
            <a:custGeom>
              <a:avLst/>
              <a:pathLst>
                <a:path h="0" w="54150">
                  <a:moveTo>
                    <a:pt y="0" x="0"/>
                  </a:moveTo>
                  <a:lnTo>
                    <a:pt y="0" x="54150"/>
                  </a:lnTo>
                </a:path>
              </a:pathLst>
            </a:custGeom>
            <a:ln w="13500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45" id="45"/>
            <p:cNvSpPr/>
            <p:nvPr/>
          </p:nvSpPr>
          <p:spPr>
            <a:xfrm>
              <a:off y="2556697" x="1324134"/>
              <a:ext cy="0" cx="54150"/>
            </a:xfrm>
            <a:custGeom>
              <a:avLst/>
              <a:pathLst>
                <a:path h="0" w="54150">
                  <a:moveTo>
                    <a:pt y="0" x="0"/>
                  </a:moveTo>
                  <a:lnTo>
                    <a:pt y="0" x="54150"/>
                  </a:lnTo>
                </a:path>
              </a:pathLst>
            </a:custGeom>
            <a:ln w="13500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46" id="46"/>
            <p:cNvSpPr/>
            <p:nvPr/>
          </p:nvSpPr>
          <p:spPr>
            <a:xfrm>
              <a:off y="5741456" x="2078931"/>
              <a:ext cy="54150" cx="0"/>
            </a:xfrm>
            <a:custGeom>
              <a:avLst/>
              <a:pathLst>
                <a:path h="54150" w="0">
                  <a:moveTo>
                    <a:pt y="54150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47" id="47"/>
            <p:cNvSpPr/>
            <p:nvPr/>
          </p:nvSpPr>
          <p:spPr>
            <a:xfrm>
              <a:off y="5741456" x="3246676"/>
              <a:ext cy="54150" cx="0"/>
            </a:xfrm>
            <a:custGeom>
              <a:avLst/>
              <a:pathLst>
                <a:path h="54150" w="0">
                  <a:moveTo>
                    <a:pt y="54150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48" id="48"/>
            <p:cNvSpPr/>
            <p:nvPr/>
          </p:nvSpPr>
          <p:spPr>
            <a:xfrm>
              <a:off y="5741456" x="4414421"/>
              <a:ext cy="54150" cx="0"/>
            </a:xfrm>
            <a:custGeom>
              <a:avLst/>
              <a:pathLst>
                <a:path h="54150" w="0">
                  <a:moveTo>
                    <a:pt y="54150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7F7F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Text 49" id="49"/>
            <p:cNvSpPr/>
            <p:nvPr/>
          </p:nvSpPr>
          <p:spPr>
            <a:xfrm rot="0">
              <a:off y="5789796" x="1934468"/>
              <a:ext cy="121920" cx="288925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60">
                  <a:solidFill>
                    <a:srgbClr val="7F7F7F">
                      <a:alpha val="100000"/>
                    </a:srgbClr>
                  </a:solidFill>
                  <a:latin typeface="Helvetica"/>
                  <a:cs typeface="Helvetica"/>
                </a:rPr>
                <a:t>ctrl</a:t>
              </a:r>
            </a:p>
          </p:txBody>
        </p:sp>
        <p:sp>
          <p:nvSpPr>
            <p:cNvPr name="Text 50" id="50"/>
            <p:cNvSpPr/>
            <p:nvPr/>
          </p:nvSpPr>
          <p:spPr>
            <a:xfrm rot="0">
              <a:off y="5789796" x="3091101"/>
              <a:ext cy="121920" cx="31115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60">
                  <a:solidFill>
                    <a:srgbClr val="7F7F7F">
                      <a:alpha val="100000"/>
                    </a:srgbClr>
                  </a:solidFill>
                  <a:latin typeface="Helvetica"/>
                  <a:cs typeface="Helvetica"/>
                </a:rPr>
                <a:t>trt1</a:t>
              </a:r>
            </a:p>
          </p:txBody>
        </p:sp>
        <p:sp>
          <p:nvSpPr>
            <p:cNvPr name="Text 51" id="51"/>
            <p:cNvSpPr/>
            <p:nvPr/>
          </p:nvSpPr>
          <p:spPr>
            <a:xfrm rot="0">
              <a:off y="5789796" x="4258846"/>
              <a:ext cy="121920" cx="31115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60">
                  <a:solidFill>
                    <a:srgbClr val="7F7F7F">
                      <a:alpha val="100000"/>
                    </a:srgbClr>
                  </a:solidFill>
                  <a:latin typeface="Helvetica"/>
                  <a:cs typeface="Helvetica"/>
                </a:rPr>
                <a:t>trt2</a:t>
              </a:r>
            </a:p>
          </p:txBody>
        </p:sp>
        <p:sp>
          <p:nvSpPr>
            <p:cNvPr name="Text 52" id="52"/>
            <p:cNvSpPr/>
            <p:nvPr/>
          </p:nvSpPr>
          <p:spPr>
            <a:xfrm rot="0">
              <a:off y="5915642" x="2921556"/>
              <a:ext cy="152400" cx="65024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group</a:t>
              </a:r>
            </a:p>
          </p:txBody>
        </p:sp>
        <p:sp>
          <p:nvSpPr>
            <p:cNvPr name="Text 53" id="53"/>
            <p:cNvSpPr/>
            <p:nvPr/>
          </p:nvSpPr>
          <p:spPr>
            <a:xfrm rot="-5400000">
              <a:off y="3793929" x="661808"/>
              <a:ext cy="152400" cx="6858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weight</a:t>
              </a:r>
            </a:p>
          </p:txBody>
        </p:sp>
        <p:sp>
          <p:nvSpPr>
            <p:cNvPr name="Rectangle 54" id="54"/>
            <p:cNvSpPr/>
            <p:nvPr/>
          </p:nvSpPr>
          <p:spPr>
            <a:xfrm>
              <a:off y="3448168" x="5235221"/>
              <a:ext cy="843922" cx="513043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name="Text 55" id="55"/>
            <p:cNvSpPr/>
            <p:nvPr/>
          </p:nvSpPr>
          <p:spPr>
            <a:xfrm rot="0">
              <a:off y="3460408" x="5289371"/>
              <a:ext cy="121920" cx="48768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l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b="true" sz="96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group</a:t>
              </a:r>
            </a:p>
          </p:txBody>
        </p:sp>
        <p:sp>
          <p:nvSpPr>
            <p:cNvPr name="Rectangle 56" id="56"/>
            <p:cNvSpPr/>
            <p:nvPr/>
          </p:nvSpPr>
          <p:spPr>
            <a:xfrm>
              <a:off y="3632759" x="5289371"/>
              <a:ext cy="201727" cx="20172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57" id="57"/>
            <p:cNvSpPr/>
            <p:nvPr/>
          </p:nvSpPr>
          <p:spPr>
            <a:xfrm>
              <a:off y="3784054" x="5390234"/>
              <a:ext cy="30259" cx="0"/>
            </a:xfrm>
            <a:custGeom>
              <a:avLst/>
              <a:pathLst>
                <a:path h="30259" w="0">
                  <a:moveTo>
                    <a:pt y="30259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58" id="58"/>
            <p:cNvSpPr/>
            <p:nvPr/>
          </p:nvSpPr>
          <p:spPr>
            <a:xfrm>
              <a:off y="3652932" x="5390234"/>
              <a:ext cy="30259" cx="0"/>
            </a:xfrm>
            <a:custGeom>
              <a:avLst/>
              <a:pathLst>
                <a:path h="30259" w="0">
                  <a:moveTo>
                    <a:pt y="30259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59" id="59"/>
            <p:cNvSpPr/>
            <p:nvPr/>
          </p:nvSpPr>
          <p:spPr>
            <a:xfrm>
              <a:off y="3683191" x="5314586"/>
              <a:ext cy="100863" cx="151295"/>
            </a:xfrm>
            <a:prstGeom prst="rect">
              <a:avLst/>
            </a:prstGeom>
            <a:solidFill>
              <a:srgbClr val="F8766D">
                <a:alpha val="100000"/>
              </a:srgbClr>
            </a:solidFill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60" id="60"/>
            <p:cNvSpPr/>
            <p:nvPr/>
          </p:nvSpPr>
          <p:spPr>
            <a:xfrm>
              <a:off y="3733623" x="5314586"/>
              <a:ext cy="0" cx="151295"/>
            </a:xfrm>
            <a:custGeom>
              <a:avLst/>
              <a:pathLst>
                <a:path h="0" w="151295">
                  <a:moveTo>
                    <a:pt y="0" x="0"/>
                  </a:moveTo>
                  <a:lnTo>
                    <a:pt y="0" x="151295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61" id="61"/>
            <p:cNvSpPr/>
            <p:nvPr/>
          </p:nvSpPr>
          <p:spPr>
            <a:xfrm>
              <a:off y="3834486" x="5289371"/>
              <a:ext cy="201727" cx="20172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62" id="62"/>
            <p:cNvSpPr/>
            <p:nvPr/>
          </p:nvSpPr>
          <p:spPr>
            <a:xfrm>
              <a:off y="3985781" x="5390234"/>
              <a:ext cy="30259" cx="0"/>
            </a:xfrm>
            <a:custGeom>
              <a:avLst/>
              <a:pathLst>
                <a:path h="30259" w="0">
                  <a:moveTo>
                    <a:pt y="30259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63" id="63"/>
            <p:cNvSpPr/>
            <p:nvPr/>
          </p:nvSpPr>
          <p:spPr>
            <a:xfrm>
              <a:off y="3854659" x="5390234"/>
              <a:ext cy="30259" cx="0"/>
            </a:xfrm>
            <a:custGeom>
              <a:avLst/>
              <a:pathLst>
                <a:path h="30259" w="0">
                  <a:moveTo>
                    <a:pt y="30259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64" id="64"/>
            <p:cNvSpPr/>
            <p:nvPr/>
          </p:nvSpPr>
          <p:spPr>
            <a:xfrm>
              <a:off y="3884918" x="5314586"/>
              <a:ext cy="100863" cx="151295"/>
            </a:xfrm>
            <a:prstGeom prst="rect">
              <a:avLst/>
            </a:prstGeom>
            <a:solidFill>
              <a:srgbClr val="00BA38">
                <a:alpha val="100000"/>
              </a:srgbClr>
            </a:solidFill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65" id="65"/>
            <p:cNvSpPr/>
            <p:nvPr/>
          </p:nvSpPr>
          <p:spPr>
            <a:xfrm>
              <a:off y="3935350" x="5314586"/>
              <a:ext cy="0" cx="151295"/>
            </a:xfrm>
            <a:custGeom>
              <a:avLst/>
              <a:pathLst>
                <a:path h="0" w="151295">
                  <a:moveTo>
                    <a:pt y="0" x="0"/>
                  </a:moveTo>
                  <a:lnTo>
                    <a:pt y="0" x="151295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66" id="66"/>
            <p:cNvSpPr/>
            <p:nvPr/>
          </p:nvSpPr>
          <p:spPr>
            <a:xfrm>
              <a:off y="4036213" x="5289371"/>
              <a:ext cy="201727" cx="201727"/>
            </a:xfrm>
            <a:prstGeom prst="rect">
              <a:avLst/>
            </a:prstGeom>
            <a:solidFill>
              <a:srgbClr val="F2F2F2">
                <a:alpha val="100000"/>
              </a:srgbClr>
            </a:solidFill>
            <a:ln w="1350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67" id="67"/>
            <p:cNvSpPr/>
            <p:nvPr/>
          </p:nvSpPr>
          <p:spPr>
            <a:xfrm>
              <a:off y="4187508" x="5390234"/>
              <a:ext cy="30259" cx="0"/>
            </a:xfrm>
            <a:custGeom>
              <a:avLst/>
              <a:pathLst>
                <a:path h="30259" w="0">
                  <a:moveTo>
                    <a:pt y="30259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68" id="68"/>
            <p:cNvSpPr/>
            <p:nvPr/>
          </p:nvSpPr>
          <p:spPr>
            <a:xfrm>
              <a:off y="4056386" x="5390234"/>
              <a:ext cy="30259" cx="0"/>
            </a:xfrm>
            <a:custGeom>
              <a:avLst/>
              <a:pathLst>
                <a:path h="30259" w="0">
                  <a:moveTo>
                    <a:pt y="30259" x="0"/>
                  </a:moveTo>
                  <a:lnTo>
                    <a:pt y="0" x="0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69" id="69"/>
            <p:cNvSpPr/>
            <p:nvPr/>
          </p:nvSpPr>
          <p:spPr>
            <a:xfrm>
              <a:off y="4086645" x="5314586"/>
              <a:ext cy="100863" cx="151295"/>
            </a:xfrm>
            <a:prstGeom prst="rect">
              <a:avLst/>
            </a:prstGeom>
            <a:solidFill>
              <a:srgbClr val="619CFF">
                <a:alpha val="100000"/>
              </a:srgbClr>
            </a:solidFill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olyline form 70" id="70"/>
            <p:cNvSpPr/>
            <p:nvPr/>
          </p:nvSpPr>
          <p:spPr>
            <a:xfrm>
              <a:off y="4137076" x="5314586"/>
              <a:ext cy="0" cx="151295"/>
            </a:xfrm>
            <a:custGeom>
              <a:avLst/>
              <a:pathLst>
                <a:path h="0" w="151295">
                  <a:moveTo>
                    <a:pt y="0" x="0"/>
                  </a:moveTo>
                  <a:lnTo>
                    <a:pt y="0" x="151295"/>
                  </a:lnTo>
                </a:path>
              </a:pathLst>
            </a:custGeom>
            <a:ln w="1350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Text 71" id="71"/>
            <p:cNvSpPr/>
            <p:nvPr/>
          </p:nvSpPr>
          <p:spPr>
            <a:xfrm rot="0">
              <a:off y="3651708" x="5516313"/>
              <a:ext cy="121920" cx="288925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l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6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ctrl</a:t>
              </a:r>
            </a:p>
          </p:txBody>
        </p:sp>
        <p:sp>
          <p:nvSpPr>
            <p:cNvPr name="Text 72" id="72"/>
            <p:cNvSpPr/>
            <p:nvPr/>
          </p:nvSpPr>
          <p:spPr>
            <a:xfrm rot="0">
              <a:off y="3853435" x="5516313"/>
              <a:ext cy="121920" cx="31115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l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6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trt1</a:t>
              </a:r>
            </a:p>
          </p:txBody>
        </p:sp>
        <p:sp>
          <p:nvSpPr>
            <p:cNvPr name="Text 73" id="73"/>
            <p:cNvSpPr/>
            <p:nvPr/>
          </p:nvSpPr>
          <p:spPr>
            <a:xfrm rot="0">
              <a:off y="4055161" x="5516313"/>
              <a:ext cy="121920" cx="31115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l" indent="0" marR="0" marL="0">
                <a:lnSpc>
                  <a:spcPts val="9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6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trt2</a:t>
              </a:r>
            </a:p>
          </p:txBody>
        </p:sp>
      </p:grpSp>
      <p:pic>
        <p:nvPicPr>
          <p:cNvPr name="Picture 3" id="3"/>
          <p:cNvPicPr>
            <a:picLocks noChangeAspect="true"/>
          </p:cNvPicPr>
          <p:nvPr>
            <p:ph idx="3"/>
          </p:nvPr>
        </p:nvPicPr>
        <p:blipFill>
          <a:blip r:embed="rId2" cstate="print"/>
          <a:stretch>
            <a:fillRect/>
          </a:stretch>
        </p:blipFill>
        <p:spPr>
          <a:xfrm>
            <a:off y="1825625" x="6172200"/>
            <a:ext cy="4351338" cx="518160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0</properties:Words>
  <properties:PresentationFormat>Grand écran</properties:PresentationFormat>
  <properties:Paragraphs>0</properties:Paragraphs>
  <properties:Slides>0</properties:Slides>
  <properties:Notes>0</properties:Notes>
  <properties:TotalTime>8</properties:TotalTime>
  <properties:HiddenSlides>0</properties:HiddenSlides>
  <properties:MMClips>0</properties:MMClips>
  <properties:ScaleCrop>false</properties:ScaleCrop>
  <properties: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properties:HeadingPairs>
  <properties:TitlesOfParts>
    <vt:vector size="4" baseType="lpstr">
      <vt:lpstr>Arial</vt:lpstr>
      <vt:lpstr>Calibri</vt:lpstr>
      <vt:lpstr>Calibri Light</vt:lpstr>
      <vt:lpstr>Thème Office</vt:lpstr>
    </vt:vector>
  </properties:TitlesOfParts>
  <properties:LinksUpToDate>false</properties:LinksUpToDate>
  <properties:SharedDoc>false</properties:SharedDoc>
  <properties:HyperlinksChanged>false</properties:HyperlinksChanged>
  <properties:Application>docx4j</properties:Application>
  <properties:AppVersion>3.0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2013-11-21T15:46:01Z</dcterms:created>
  <dc:creator>David Gohel</dc:creator>
  <cp:lastModifiedBy>docx4j</cp:lastModifiedBy>
  <dcterms:modified xmlns:xsi="http://www.w3.org/2001/XMLSchema-instance" xsi:type="dcterms:W3CDTF">2013-12-07T17:11:00Z</dcterms:modified>
  <cp:revision>9</cp:revision>
  <dc:title>Présentation PowerPoint</dc:title>
</cp:coreProperties>
</file>