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dia/slide3_image_rId2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saveSubsetFonts="true">
  <p:sldMasterIdLst>
    <p:sldMasterId r:id="rId1" id="2147483648"/>
  </p:sldMasterIdLst>
  <p:sldIdLst>
    <p:sldId r:id="rId6" id="2146617063"/>
    <p:sldId r:id="rId7" id="1758052484"/>
    <p:sldId r:id="rId8" id="1394898936"/>
  </p:sldIdLst>
  <p:sldSz cy="6858000" cx="12192000"/>
  <p:notesSz cy="9144000" cx="6858000"/>
  <p:defaultTextStyle>
    <a:defPPr>
      <a:defRPr lang="fr-FR"/>
    </a:defPPr>
    <a:lvl1pPr hangingPunct="true" latinLnBrk="false" eaLnBrk="true" rtl="false" defTabSz="914400" algn="l" mar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hangingPunct="true" latinLnBrk="false" eaLnBrk="true" rtl="false" defTabSz="914400" algn="l" marL="457200">
      <a:defRPr kern="1200" sz="1800">
        <a:solidFill>
          <a:schemeClr val="tx1"/>
        </a:solidFill>
        <a:latin typeface="+mn-lt"/>
        <a:ea typeface="+mn-ea"/>
        <a:cs typeface="+mn-cs"/>
      </a:defRPr>
    </a:lvl2pPr>
    <a:lvl3pPr hangingPunct="true" latinLnBrk="false" eaLnBrk="true" rtl="false" defTabSz="914400" algn="l" marL="914400">
      <a:defRPr kern="1200" sz="1800">
        <a:solidFill>
          <a:schemeClr val="tx1"/>
        </a:solidFill>
        <a:latin typeface="+mn-lt"/>
        <a:ea typeface="+mn-ea"/>
        <a:cs typeface="+mn-cs"/>
      </a:defRPr>
    </a:lvl3pPr>
    <a:lvl4pPr hangingPunct="true" latinLnBrk="false" eaLnBrk="true" rtl="false" defTabSz="914400" algn="l" marL="1371600">
      <a:defRPr kern="1200" sz="1800">
        <a:solidFill>
          <a:schemeClr val="tx1"/>
        </a:solidFill>
        <a:latin typeface="+mn-lt"/>
        <a:ea typeface="+mn-ea"/>
        <a:cs typeface="+mn-cs"/>
      </a:defRPr>
    </a:lvl4pPr>
    <a:lvl5pPr hangingPunct="true" latinLnBrk="false" eaLnBrk="true" rtl="false" defTabSz="914400" algn="l" marL="1828800">
      <a:defRPr kern="1200" sz="1800">
        <a:solidFill>
          <a:schemeClr val="tx1"/>
        </a:solidFill>
        <a:latin typeface="+mn-lt"/>
        <a:ea typeface="+mn-ea"/>
        <a:cs typeface="+mn-cs"/>
      </a:defRPr>
    </a:lvl5pPr>
    <a:lvl6pPr hangingPunct="true" latinLnBrk="false" eaLnBrk="true" rtl="false" defTabSz="914400" algn="l" marL="2286000">
      <a:defRPr kern="1200" sz="1800">
        <a:solidFill>
          <a:schemeClr val="tx1"/>
        </a:solidFill>
        <a:latin typeface="+mn-lt"/>
        <a:ea typeface="+mn-ea"/>
        <a:cs typeface="+mn-cs"/>
      </a:defRPr>
    </a:lvl6pPr>
    <a:lvl7pPr hangingPunct="true" latinLnBrk="false" eaLnBrk="true" rtl="false" defTabSz="914400" algn="l" marL="2743200">
      <a:defRPr kern="1200" sz="1800">
        <a:solidFill>
          <a:schemeClr val="tx1"/>
        </a:solidFill>
        <a:latin typeface="+mn-lt"/>
        <a:ea typeface="+mn-ea"/>
        <a:cs typeface="+mn-cs"/>
      </a:defRPr>
    </a:lvl7pPr>
    <a:lvl8pPr hangingPunct="true" latinLnBrk="false" eaLnBrk="true" rtl="false" defTabSz="914400" algn="l" marL="3200400">
      <a:defRPr kern="1200" sz="1800">
        <a:solidFill>
          <a:schemeClr val="tx1"/>
        </a:solidFill>
        <a:latin typeface="+mn-lt"/>
        <a:ea typeface="+mn-ea"/>
        <a:cs typeface="+mn-cs"/>
      </a:defRPr>
    </a:lvl8pPr>
    <a:lvl9pPr hangingPunct="true" latinLnBrk="false" eaLnBrk="true" rtl="false" defTabSz="914400" algn="l" marL="365760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3" Type="http://schemas.openxmlformats.org/officeDocument/2006/relationships/viewProps" Target="viewProps.xml"></Relationship><Relationship Id="rId2" Type="http://schemas.openxmlformats.org/officeDocument/2006/relationships/presProps" Target="presProps.xml"></Relationship><Relationship Id="rId1" Type="http://schemas.openxmlformats.org/officeDocument/2006/relationships/slideMaster" Target="slideMasters/slideMaster1.xml"></Relationship><Relationship Id="rId5" Type="http://schemas.openxmlformats.org/officeDocument/2006/relationships/tableStyles" Target="tableStyles.xml"></Relationship><Relationship Id="rId4" Type="http://schemas.openxmlformats.org/officeDocument/2006/relationships/theme" Target="theme/theme1.xml"></Relationship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ctrTitle"/>
          </p:nvPr>
        </p:nvSpPr>
        <p:spPr>
          <a:xfrm>
            <a:off y="1122363" x="1524000"/>
            <a:ext cy="2387600" cx="9144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Sous-titre 2" id="3"/>
          <p:cNvSpPr>
            <a:spLocks noGrp="true"/>
          </p:cNvSpPr>
          <p:nvPr>
            <p:ph idx="1" type="subTitle"/>
          </p:nvPr>
        </p:nvSpPr>
        <p:spPr>
          <a:xfrm>
            <a:off y="3602038" x="1524000"/>
            <a:ext cy="1655762" cx="9144000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smtClean="false" lang="fr-FR"/>
              <a:t>Modifiez le style des sous-titres du masque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4769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itleAndTx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vertical 1" id="2"/>
          <p:cNvSpPr>
            <a:spLocks noGrp="true"/>
          </p:cNvSpPr>
          <p:nvPr>
            <p:ph orient="vert" type="title"/>
          </p:nvPr>
        </p:nvSpPr>
        <p:spPr>
          <a:xfrm>
            <a:off y="365125" x="8724900"/>
            <a:ext cy="5811838" cx="2628900"/>
          </a:xfrm>
        </p:spPr>
        <p:txBody>
          <a:bodyPr vert="eaVert"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>
          <a:xfrm>
            <a:off y="365125" x="838200"/>
            <a:ext cy="5811838" cx="7734300"/>
          </a:xfrm>
        </p:spPr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74421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1825625" x="838200"/>
            <a:ext cy="4351338" cx="10515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4881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secHead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1709738" x="831850"/>
            <a:ext cy="2852737" cx="10515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4589463" x="831850"/>
            <a:ext cy="1500187" cx="10515600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066652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Obj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 sz="half"/>
          </p:nvPr>
        </p:nvSpPr>
        <p:spPr>
          <a:xfrm>
            <a:off y="1825625" x="838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3" sz="quarter" type="ftr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9343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TxTwoObj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365125" x="839788"/>
            <a:ext cy="1325563" cx="10515600"/>
          </a:xfrm>
        </p:spPr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681163" x="839788"/>
            <a:ext cy="823912" cx="5157787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2505075" x="839788"/>
            <a:ext cy="3684588" cx="5157787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4" id="5"/>
          <p:cNvSpPr>
            <a:spLocks noGrp="true"/>
          </p:cNvSpPr>
          <p:nvPr>
            <p:ph idx="3" sz="quarter" type="body"/>
          </p:nvPr>
        </p:nvSpPr>
        <p:spPr>
          <a:xfrm>
            <a:off y="1681163" x="6172200"/>
            <a:ext cy="823912" cx="5183188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5" id="6"/>
          <p:cNvSpPr>
            <a:spLocks noGrp="true"/>
          </p:cNvSpPr>
          <p:nvPr>
            <p:ph idx="4" sz="quarter"/>
          </p:nvPr>
        </p:nvSpPr>
        <p:spPr>
          <a:xfrm>
            <a:off y="2505075" x="6172200"/>
            <a:ext cy="3684588" cx="5183188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6" id="7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8" id="9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88440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Only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e la date 2" id="3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3" id="4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4" id="5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312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blank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e la date 1" id="2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2" id="3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3" id="4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82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Tx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457200" x="839788"/>
            <a:ext cy="1600200" cx="39322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987425" x="5183188"/>
            <a:ext cy="4873625" cx="6172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3" id="4"/>
          <p:cNvSpPr>
            <a:spLocks noGrp="true"/>
          </p:cNvSpPr>
          <p:nvPr>
            <p:ph idx="2" sz="half" type="body"/>
          </p:nvPr>
        </p:nvSpPr>
        <p:spPr>
          <a:xfrm>
            <a:off y="2057400" x="839788"/>
            <a:ext cy="3811588" cx="3932237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4907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x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99636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></Relationship><Relationship Id="rId3" Type="http://schemas.openxmlformats.org/officeDocument/2006/relationships/slideLayout" Target="../slideLayouts/slideLayout3.xml"></Relationship><Relationship Id="rId7" Type="http://schemas.openxmlformats.org/officeDocument/2006/relationships/slideLayout" Target="../slideLayouts/slideLayout7.xml"></Relationship><Relationship Id="rId2" Type="http://schemas.openxmlformats.org/officeDocument/2006/relationships/slideLayout" Target="../slideLayouts/slideLayout2.xml"></Relationship><Relationship Id="rId1" Type="http://schemas.openxmlformats.org/officeDocument/2006/relationships/slideLayout" Target="../slideLayouts/slideLayout1.xml"></Relationship><Relationship Id="rId6" Type="http://schemas.openxmlformats.org/officeDocument/2006/relationships/slideLayout" Target="../slideLayouts/slideLayout6.xml"></Relationship><Relationship Id="rId11" Type="http://schemas.openxmlformats.org/officeDocument/2006/relationships/theme" Target="../theme/theme1.xml"></Relationship><Relationship Id="rId5" Type="http://schemas.openxmlformats.org/officeDocument/2006/relationships/slideLayout" Target="../slideLayouts/slideLayout5.xml"></Relationship><Relationship Id="rId10" Type="http://schemas.openxmlformats.org/officeDocument/2006/relationships/slideLayout" Target="../slideLayouts/slideLayout10.xml"></Relationship><Relationship Id="rId4" Type="http://schemas.openxmlformats.org/officeDocument/2006/relationships/slideLayout" Target="../slideLayouts/slideLayout4.xml"></Relationship><Relationship Id="rId9" Type="http://schemas.openxmlformats.org/officeDocument/2006/relationships/slideLayout" Target="../slideLayouts/slideLayout9.xml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u titre 1" id="2"/>
          <p:cNvSpPr>
            <a:spLocks noGrp="true"/>
          </p:cNvSpPr>
          <p:nvPr>
            <p:ph type="title"/>
          </p:nvPr>
        </p:nvSpPr>
        <p:spPr>
          <a:xfrm>
            <a:off y="360000" x="838200"/>
            <a:ext cy="1325563" cx="10515600"/>
          </a:xfrm>
          <a:prstGeom prst="rect">
            <a:avLst/>
          </a:prstGeom>
        </p:spPr>
        <p:txBody>
          <a:bodyPr anchor="ctr" rtlCol="false" bIns="45720" rIns="91440" tIns="45720" lIns="91440" vert="horz">
            <a:normAutofit/>
          </a:bodyPr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825625" x="838200"/>
            <a:ext cy="4351338" cx="10515600"/>
          </a:xfrm>
          <a:prstGeom prst="rect">
            <a:avLst/>
          </a:prstGeom>
        </p:spPr>
        <p:txBody>
          <a:bodyPr rtlCol="false" bIns="45720" rIns="91440" tIns="45720" lIns="91440" vert="horz">
            <a:normAutofit/>
          </a:bodyPr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2" sz="half" type="dt"/>
          </p:nvPr>
        </p:nvSpPr>
        <p:spPr>
          <a:xfrm>
            <a:off y="6356350" x="8382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3" sz="quarter" type="ftr"/>
          </p:nvPr>
        </p:nvSpPr>
        <p:spPr>
          <a:xfrm>
            <a:off y="6356350" x="4038600"/>
            <a:ext cy="365125" cx="41148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4" sz="quarter" type="sldNum"/>
          </p:nvPr>
        </p:nvSpPr>
        <p:spPr>
          <a:xfrm>
            <a:off y="6356350" x="86106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819716"/>
      </p:ext>
    </p:extLst>
  </p:cSld>
  <p:clrMap folHlink="folHlink" hlink="hlink" accent6="accent6" accent5="accent5" accent4="accent4" accent3="accent3" accent2="accent2" accent1="accent1" tx2="dk2" bg2="lt2" tx1="dk1" bg1="lt1"/>
  <p:sldLayoutIdLst>
    <p:sldLayoutId r:id="rId1" id="2147483649"/>
    <p:sldLayoutId r:id="rId2" id="2147483650"/>
    <p:sldLayoutId r:id="rId3" id="2147483651"/>
    <p:sldLayoutId r:id="rId4" id="2147483652"/>
    <p:sldLayoutId r:id="rId5" id="2147483653"/>
    <p:sldLayoutId r:id="rId6" id="2147483654"/>
    <p:sldLayoutId r:id="rId7" id="2147483655"/>
    <p:sldLayoutId r:id="rId8" id="2147483656"/>
    <p:sldLayoutId r:id="rId9" id="2147483658"/>
    <p:sldLayoutId r:id="rId10" id="2147483659"/>
  </p:sldLayoutIdLst>
  <p:timing>
    <p:tnLst>
      <p:par>
        <p:cTn nodeType="tmRoot" restart="never" dur="indefinite" id="1"/>
      </p:par>
    </p:tnLst>
  </p:timing>
  <p:txStyles>
    <p:titleStyle>
      <a:lvl1pPr hangingPunct="true" latinLnBrk="false" eaLnBrk="true" rtl="false" defTabSz="914400" algn="l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hangingPunct="true" latinLnBrk="false" eaLnBrk="true" rtl="false" defTabSz="914400" algn="l" indent="-228600" marL="228600">
        <a:lnSpc>
          <a:spcPct val="90000"/>
        </a:lnSpc>
        <a:spcBef>
          <a:spcPts val="1000"/>
        </a:spcBef>
        <a:buFont charset="0" pitchFamily="34" panose="020B060402020202020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indent="-228600" marL="685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indent="-228600" marL="1143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indent="-228600" marL="1600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indent="-228600" marL="20574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indent="-228600" marL="25146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indent="-228600" marL="2971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indent="-228600" marL="3429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indent="-228600" marL="3886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hangingPunct="true" latinLnBrk="false" eaLnBrk="true" rtl="false" defTabSz="914400" algn="l" mar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marL="45720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marL="91440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marL="137160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marL="182880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marL="228600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marL="274320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marL="320040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marL="365760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slide3_image_rId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Document containing plots and images</a:t>
            </a:r>
          </a:p>
        </p:txBody>
      </p:sp>
      <p:sp>
        <p:nvSpPr>
          <p:cNvPr name="SubTitle 2" id="2"/>
          <p:cNvSpPr/>
          <p:nvPr>
            <p:ph idx="1" type="subTitle"/>
          </p:nvPr>
        </p:nvSpPr>
        <p:spPr/>
        <p:txBody>
          <a:bodyPr/>
          <a:lstStyle/>
          <a:p>
            <a:r>
              <a:rPr/>
              <a:t>R and ReporteRs package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Histogram plot</a:t>
            </a:r>
          </a:p>
        </p:txBody>
      </p:sp>
      <p:grpSp>
        <p:nvGrpSpPr>
          <p:cNvPr name="Groupe 2" id="2"/>
          <p:cNvGrpSpPr/>
          <p:nvPr/>
        </p:nvGrpSpPr>
        <p:grpSpPr>
          <a:xfrm>
            <a:off y="1825625" x="838200"/>
            <a:ext cy="4351338" cx="5181600"/>
            <a:chOff y="1825625" x="838200"/>
            <a:chExt cy="4351338" cx="5181600"/>
          </a:xfrm>
        </p:grpSpPr>
        <p:sp>
          <p:nvSpPr>
            <p:cNvPr name="Text 3" id="3"/>
            <p:cNvSpPr/>
            <p:nvPr/>
          </p:nvSpPr>
          <p:spPr>
            <a:xfrm rot="0">
              <a:off y="2082918" x="2302882"/>
              <a:ext cy="167640" cx="2606566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32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b="true" sz="132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Histogram of iris$Sepal.Width</a:t>
              </a:r>
            </a:p>
          </p:txBody>
        </p:sp>
        <p:sp>
          <p:nvSpPr>
            <p:cNvPr name="Text 4" id="4"/>
            <p:cNvSpPr/>
            <p:nvPr/>
          </p:nvSpPr>
          <p:spPr>
            <a:xfrm rot="0">
              <a:off y="5870017" x="3025537"/>
              <a:ext cy="139700" cx="1161256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iris$Sepal.Width</a:t>
              </a:r>
            </a:p>
          </p:txBody>
        </p:sp>
        <p:sp>
          <p:nvSpPr>
            <p:cNvPr name="Text 5" id="5"/>
            <p:cNvSpPr/>
            <p:nvPr/>
          </p:nvSpPr>
          <p:spPr>
            <a:xfrm rot="-5400000">
              <a:off y="3858739" x="506349"/>
              <a:ext cy="139700" cx="897467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Frequency</a:t>
              </a:r>
            </a:p>
          </p:txBody>
        </p:sp>
        <p:sp>
          <p:nvSpPr>
            <p:cNvPr name="Line 6" id="6"/>
            <p:cNvSpPr/>
            <p:nvPr/>
          </p:nvSpPr>
          <p:spPr>
            <a:xfrm>
              <a:off y="5339157" x="1681801"/>
              <a:ext cy="0" cx="3207273"/>
            </a:xfrm>
            <a:custGeom>
              <a:avLst/>
              <a:pathLst>
                <a:path h="0" w="3207273">
                  <a:moveTo>
                    <a:pt y="0" x="0"/>
                  </a:moveTo>
                  <a:lnTo>
                    <a:pt y="0" x="3207273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7" id="7"/>
            <p:cNvSpPr/>
            <p:nvPr/>
          </p:nvSpPr>
          <p:spPr>
            <a:xfrm>
              <a:off y="5339157" x="1681801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8" id="8"/>
            <p:cNvSpPr/>
            <p:nvPr/>
          </p:nvSpPr>
          <p:spPr>
            <a:xfrm>
              <a:off y="5339157" x="2483620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9" id="9"/>
            <p:cNvSpPr/>
            <p:nvPr/>
          </p:nvSpPr>
          <p:spPr>
            <a:xfrm>
              <a:off y="5339157" x="3285438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10" id="10"/>
            <p:cNvSpPr/>
            <p:nvPr/>
          </p:nvSpPr>
          <p:spPr>
            <a:xfrm>
              <a:off y="5339157" x="4087256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11" id="11"/>
            <p:cNvSpPr/>
            <p:nvPr/>
          </p:nvSpPr>
          <p:spPr>
            <a:xfrm>
              <a:off y="5339157" x="4889074"/>
              <a:ext cy="83820" cx="0"/>
            </a:xfrm>
            <a:custGeom>
              <a:avLst/>
              <a:pathLst>
                <a:path h="83820" w="0">
                  <a:moveTo>
                    <a:pt y="0" x="0"/>
                  </a:moveTo>
                  <a:lnTo>
                    <a:pt y="8382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ext 12" id="12"/>
            <p:cNvSpPr/>
            <p:nvPr/>
          </p:nvSpPr>
          <p:spPr>
            <a:xfrm rot="0">
              <a:off y="5534737" x="1491301"/>
              <a:ext cy="139700" cx="3810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2.0</a:t>
              </a:r>
            </a:p>
          </p:txBody>
        </p:sp>
        <p:sp>
          <p:nvSpPr>
            <p:cNvPr name="Text 13" id="13"/>
            <p:cNvSpPr/>
            <p:nvPr/>
          </p:nvSpPr>
          <p:spPr>
            <a:xfrm rot="0">
              <a:off y="5534737" x="2293120"/>
              <a:ext cy="139700" cx="3810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2.5</a:t>
              </a:r>
            </a:p>
          </p:txBody>
        </p:sp>
        <p:sp>
          <p:nvSpPr>
            <p:cNvPr name="Text 14" id="14"/>
            <p:cNvSpPr/>
            <p:nvPr/>
          </p:nvSpPr>
          <p:spPr>
            <a:xfrm rot="0">
              <a:off y="5534737" x="3094938"/>
              <a:ext cy="139700" cx="3810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3.0</a:t>
              </a:r>
            </a:p>
          </p:txBody>
        </p:sp>
        <p:sp>
          <p:nvSpPr>
            <p:cNvPr name="Text 15" id="15"/>
            <p:cNvSpPr/>
            <p:nvPr/>
          </p:nvSpPr>
          <p:spPr>
            <a:xfrm rot="0">
              <a:off y="5534737" x="3896756"/>
              <a:ext cy="139700" cx="3810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3.5</a:t>
              </a:r>
            </a:p>
          </p:txBody>
        </p:sp>
        <p:sp>
          <p:nvSpPr>
            <p:cNvPr name="Text 16" id="16"/>
            <p:cNvSpPr/>
            <p:nvPr/>
          </p:nvSpPr>
          <p:spPr>
            <a:xfrm rot="0">
              <a:off y="5534737" x="4698574"/>
              <a:ext cy="139700" cx="3810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4.0</a:t>
              </a:r>
            </a:p>
          </p:txBody>
        </p:sp>
        <p:sp>
          <p:nvSpPr>
            <p:cNvPr name="Line 17" id="17"/>
            <p:cNvSpPr/>
            <p:nvPr/>
          </p:nvSpPr>
          <p:spPr>
            <a:xfrm>
              <a:off y="2695067" x="1527852"/>
              <a:ext cy="2539604" cx="0"/>
            </a:xfrm>
            <a:custGeom>
              <a:avLst/>
              <a:pathLst>
                <a:path h="2539604" w="0">
                  <a:moveTo>
                    <a:pt y="2539604" x="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18" id="18"/>
            <p:cNvSpPr/>
            <p:nvPr/>
          </p:nvSpPr>
          <p:spPr>
            <a:xfrm>
              <a:off y="5234671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19" id="19"/>
            <p:cNvSpPr/>
            <p:nvPr/>
          </p:nvSpPr>
          <p:spPr>
            <a:xfrm>
              <a:off y="4871870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0" id="20"/>
            <p:cNvSpPr/>
            <p:nvPr/>
          </p:nvSpPr>
          <p:spPr>
            <a:xfrm>
              <a:off y="4509070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1" id="21"/>
            <p:cNvSpPr/>
            <p:nvPr/>
          </p:nvSpPr>
          <p:spPr>
            <a:xfrm>
              <a:off y="4146269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2" id="22"/>
            <p:cNvSpPr/>
            <p:nvPr/>
          </p:nvSpPr>
          <p:spPr>
            <a:xfrm>
              <a:off y="3783468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3" id="23"/>
            <p:cNvSpPr/>
            <p:nvPr/>
          </p:nvSpPr>
          <p:spPr>
            <a:xfrm>
              <a:off y="3420668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4" id="24"/>
            <p:cNvSpPr/>
            <p:nvPr/>
          </p:nvSpPr>
          <p:spPr>
            <a:xfrm>
              <a:off y="3057867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Line 25" id="25"/>
            <p:cNvSpPr/>
            <p:nvPr/>
          </p:nvSpPr>
          <p:spPr>
            <a:xfrm>
              <a:off y="2695067" x="1444032"/>
              <a:ext cy="0" cx="83820"/>
            </a:xfrm>
            <a:custGeom>
              <a:avLst/>
              <a:pathLst>
                <a:path h="0" w="83820">
                  <a:moveTo>
                    <a:pt y="0" x="83820"/>
                  </a:moveTo>
                  <a:lnTo>
                    <a:pt y="0" x="0"/>
                  </a:lnTo>
                </a:path>
              </a:pathLst>
            </a:custGeom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ext 26" id="26"/>
            <p:cNvSpPr/>
            <p:nvPr/>
          </p:nvSpPr>
          <p:spPr>
            <a:xfrm rot="-5400000">
              <a:off y="5164821" x="1214162"/>
              <a:ext cy="139700" cx="1524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name="Text 27" id="27"/>
            <p:cNvSpPr/>
            <p:nvPr/>
          </p:nvSpPr>
          <p:spPr>
            <a:xfrm rot="-5400000">
              <a:off y="4802020" x="1214162"/>
              <a:ext cy="139700" cx="1524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name="Text 28" id="28"/>
            <p:cNvSpPr/>
            <p:nvPr/>
          </p:nvSpPr>
          <p:spPr>
            <a:xfrm rot="-5400000">
              <a:off y="4439220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10</a:t>
              </a:r>
            </a:p>
          </p:txBody>
        </p:sp>
        <p:sp>
          <p:nvSpPr>
            <p:cNvPr name="Text 29" id="29"/>
            <p:cNvSpPr/>
            <p:nvPr/>
          </p:nvSpPr>
          <p:spPr>
            <a:xfrm rot="-5400000">
              <a:off y="4076419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15</a:t>
              </a:r>
            </a:p>
          </p:txBody>
        </p:sp>
        <p:sp>
          <p:nvSpPr>
            <p:cNvPr name="Text 30" id="30"/>
            <p:cNvSpPr/>
            <p:nvPr/>
          </p:nvSpPr>
          <p:spPr>
            <a:xfrm rot="-5400000">
              <a:off y="3713618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20</a:t>
              </a:r>
            </a:p>
          </p:txBody>
        </p:sp>
        <p:sp>
          <p:nvSpPr>
            <p:cNvPr name="Text 31" id="31"/>
            <p:cNvSpPr/>
            <p:nvPr/>
          </p:nvSpPr>
          <p:spPr>
            <a:xfrm rot="-5400000">
              <a:off y="3350818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25</a:t>
              </a:r>
            </a:p>
          </p:txBody>
        </p:sp>
        <p:sp>
          <p:nvSpPr>
            <p:cNvPr name="Text 32" id="32"/>
            <p:cNvSpPr/>
            <p:nvPr/>
          </p:nvSpPr>
          <p:spPr>
            <a:xfrm rot="-5400000">
              <a:off y="2988017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30</a:t>
              </a:r>
            </a:p>
          </p:txBody>
        </p:sp>
        <p:sp>
          <p:nvSpPr>
            <p:cNvPr name="Text 33" id="33"/>
            <p:cNvSpPr/>
            <p:nvPr/>
          </p:nvSpPr>
          <p:spPr>
            <a:xfrm rot="-5400000">
              <a:off y="2625217" x="1176062"/>
              <a:ext cy="139700" cx="228600"/>
            </a:xfrm>
            <a:prstGeom prst="rect">
              <a:avLst/>
            </a:prstGeom>
            <a:noFill/>
          </p:spPr>
          <p:txBody>
            <a:bodyPr anchor="b" bIns="0" rIns="0" tIns="0" lIns="0">
              <a:spAutoFit/>
            </a:bodyPr>
            <a:lstStyle/>
            <a:p>
              <a:pPr algn="ctr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35</a:t>
              </a:r>
            </a:p>
          </p:txBody>
        </p:sp>
        <p:sp>
          <p:nvSpPr>
            <p:cNvPr name="Rectangle 34" id="34"/>
            <p:cNvSpPr/>
            <p:nvPr/>
          </p:nvSpPr>
          <p:spPr>
            <a:xfrm>
              <a:off y="4944430" x="1681801"/>
              <a:ext cy="290240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35" id="35"/>
            <p:cNvSpPr/>
            <p:nvPr/>
          </p:nvSpPr>
          <p:spPr>
            <a:xfrm>
              <a:off y="4726750" x="2002529"/>
              <a:ext cy="507921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36" id="36"/>
            <p:cNvSpPr/>
            <p:nvPr/>
          </p:nvSpPr>
          <p:spPr>
            <a:xfrm>
              <a:off y="4291389" x="2323256"/>
              <a:ext cy="943281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37" id="37"/>
            <p:cNvSpPr/>
            <p:nvPr/>
          </p:nvSpPr>
          <p:spPr>
            <a:xfrm>
              <a:off y="3565788" x="2643983"/>
              <a:ext cy="1668883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38" id="38"/>
            <p:cNvSpPr/>
            <p:nvPr/>
          </p:nvSpPr>
          <p:spPr>
            <a:xfrm>
              <a:off y="2622507" x="2964710"/>
              <a:ext cy="2612164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39" id="39"/>
            <p:cNvSpPr/>
            <p:nvPr/>
          </p:nvSpPr>
          <p:spPr>
            <a:xfrm>
              <a:off y="3493228" x="3285438"/>
              <a:ext cy="1741443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40" id="40"/>
            <p:cNvSpPr/>
            <p:nvPr/>
          </p:nvSpPr>
          <p:spPr>
            <a:xfrm>
              <a:off y="3928589" x="3606165"/>
              <a:ext cy="1306082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41" id="41"/>
            <p:cNvSpPr/>
            <p:nvPr/>
          </p:nvSpPr>
          <p:spPr>
            <a:xfrm>
              <a:off y="4509070" x="3926892"/>
              <a:ext cy="725601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42" id="42"/>
            <p:cNvSpPr/>
            <p:nvPr/>
          </p:nvSpPr>
          <p:spPr>
            <a:xfrm>
              <a:off y="4581630" x="4247620"/>
              <a:ext cy="653041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43" id="43"/>
            <p:cNvSpPr/>
            <p:nvPr/>
          </p:nvSpPr>
          <p:spPr>
            <a:xfrm>
              <a:off y="5016990" x="4568347"/>
              <a:ext cy="217680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44" id="44"/>
            <p:cNvSpPr/>
            <p:nvPr/>
          </p:nvSpPr>
          <p:spPr>
            <a:xfrm>
              <a:off y="5089550" x="4889074"/>
              <a:ext cy="145120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ectangle 45" id="45"/>
            <p:cNvSpPr/>
            <p:nvPr/>
          </p:nvSpPr>
          <p:spPr>
            <a:xfrm>
              <a:off y="5162111" x="5209801"/>
              <a:ext cy="72560" cx="320727"/>
            </a:xfrm>
            <a:prstGeom prst="rect">
              <a:avLst/>
            </a:prstGeom>
            <a:solidFill>
              <a:srgbClr val="ADD8E6">
                <a:alpha val="100000"/>
              </a:srgbClr>
            </a:solidFill>
            <a:ln w="9525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</p:grpSp>
      <p:sp>
        <p:nvSpPr>
          <p:cNvPr name="Title Texts3" id="3"/>
          <p:cNvSpPr>
            <a:spLocks noGrp="true"/>
          </p:cNvSpPr>
          <p:nvPr>
            <p:ph idx="3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algn="l" indent="0" marR="12700" marL="12700">
              <a:spcBef>
                <a:spcPts val="100"/>
              </a:spcBef>
              <a:spcAft>
                <a:spcPts val="100"/>
              </a:spcAft>
              <a:buNone/>
            </a:pPr>
            <a:r>
              <a:rPr/>
              <a:t>This histogram is generated using iris data sets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Image from R website</a:t>
            </a:r>
          </a:p>
        </p:txBody>
      </p:sp>
      <p:pic>
        <p:nvPicPr>
          <p:cNvPr name="Picture 2" id="2"/>
          <p:cNvPicPr>
            <a:picLocks noChangeAspect="true"/>
          </p:cNvPicPr>
          <p:nvPr>
            <p:ph idx="2"/>
          </p:nvPr>
        </p:nvPicPr>
        <p:blipFill>
          <a:blip r:embed="rId2" cstate="print"/>
          <a:stretch>
            <a:fillRect/>
          </a:stretch>
        </p:blipFill>
        <p:spPr>
          <a:xfrm>
            <a:off y="1825625" x="838200"/>
            <a:ext cy="4351338" cx="5181600"/>
          </a:xfrm>
          <a:prstGeom prst="rect">
            <a:avLst/>
          </a:prstGeom>
        </p:spPr>
      </p:pic>
      <p:sp>
        <p:nvSpPr>
          <p:cNvPr name="Title Texts5" id="5"/>
          <p:cNvSpPr>
            <a:spLocks noGrp="true"/>
          </p:cNvSpPr>
          <p:nvPr>
            <p:ph idx="5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algn="l" indent="0" marR="12700" marL="12700">
              <a:spcBef>
                <a:spcPts val="100"/>
              </a:spcBef>
              <a:spcAft>
                <a:spcPts val="100"/>
              </a:spcAft>
              <a:buNone/>
            </a:pPr>
            <a:r>
              <a:rPr/>
              <a:t>This image has been downloaded from R website</a:t>
            </a:r>
          </a:p>
        </p:txBody>
      </p:sp>
    </p:spTree>
  </p:cSld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0</properties:Words>
  <properties:PresentationFormat>Grand écran</properties:PresentationFormat>
  <properties:Paragraphs>0</properties:Paragraphs>
  <properties:Slides>0</properties:Slides>
  <properties:Notes>0</properties:Notes>
  <properties:TotalTime>8</properties:TotalTime>
  <properties:HiddenSlides>0</properties:HiddenSlides>
  <properties:MMClips>0</properties:MMClips>
  <properties:ScaleCrop>false</properties:ScaleCrop>
  <properties: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properties:HeadingPairs>
  <properties:TitlesOfParts>
    <vt:vector size="4" baseType="lpstr">
      <vt:lpstr>Arial</vt:lpstr>
      <vt:lpstr>Calibri</vt:lpstr>
      <vt:lpstr>Calibri Light</vt:lpstr>
      <vt:lpstr>Thème Office</vt:lpstr>
    </vt:vector>
  </properties:TitlesOfParts>
  <properties:LinksUpToDate>false</properties:LinksUpToDate>
  <properties:SharedDoc>false</properties:SharedDoc>
  <properties:HyperlinksChanged>false</properties:HyperlinksChanged>
  <properties:Application>docx4j</properties:Application>
  <properties:AppVersion>3.0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2013-11-21T15:46:01Z</dcterms:created>
  <dc:creator>David Gohel</dc:creator>
  <cp:lastModifiedBy>docx4j</cp:lastModifiedBy>
  <dcterms:modified xmlns:xsi="http://www.w3.org/2001/XMLSchema-instance" xsi:type="dcterms:W3CDTF">2013-12-07T17:11:00Z</dcterms:modified>
  <cp:revision>9</cp:revision>
  <dc:title>Présentation PowerPoint</dc:title>
</cp:coreProperties>
</file>