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40974245" r:id="rId2"/>
    <p:sldId id="896934540" r:id="rId3"/>
    <p:sldId id="147444120" r:id="rId4"/>
    <p:sldId id="2186090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29" d="100"/>
          <a:sy n="29" d="100"/>
        </p:scale>
        <p:origin x="-2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Create a PowerPoint from template using R software</a:t>
            </a:r>
          </a:p>
        </p:txBody>
      </p:sp>
      <p:sp>
        <p:nvSpPr>
          <p:cNvPr id="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/>
              <a:t>R and ReporteRs package</a:t>
            </a:r>
          </a:p>
        </p:txBody>
      </p:sp>
      <p:sp>
        <p:nvSpPr>
          <p:cNvPr id="3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2015-01-04</a:t>
            </a:r>
          </a:p>
        </p:txBody>
      </p:sp>
      <p:sp>
        <p:nvSpPr>
          <p:cNvPr id="4" name="Footer 4"/>
          <p:cNvSpPr>
            <a:spLocks noGrp="1"/>
          </p:cNvSpPr>
          <p:nvPr>
            <p:ph type="ftr" sz="half" idx="11"/>
          </p:nvPr>
        </p:nvSpPr>
        <p:spPr/>
        <p:txBody>
          <a:bodyPr/>
          <a:lstStyle/>
          <a:p>
            <a:r>
              <a:rPr/>
              <a:t>Isaac Newton</a:t>
            </a:r>
          </a:p>
        </p:txBody>
      </p:sp>
      <p:sp>
        <p:nvSpPr>
          <p:cNvPr id="5" name="Slide Number 5"/>
          <p:cNvSpPr>
            <a:spLocks noGrp="1"/>
          </p:cNvSpPr>
          <p:nvPr>
            <p:ph type="sldNum" sz="half" idx="12"/>
          </p:nvPr>
        </p:nvSpPr>
        <p:spPr/>
        <p:txBody>
          <a:bodyPr/>
          <a:lstStyle/>
          <a:p>
            <a:r>
              <a:rPr/>
              <a:t>1/4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Bar plot</a:t>
            </a:r>
          </a:p>
        </p:txBody>
      </p:sp>
      <p:grpSp>
        <p:nvGrpSpPr>
          <p:cNvPr id="2" name="Groupe 2"/>
          <p:cNvGrpSpPr/>
          <p:nvPr/>
        </p:nvGrpSpPr>
        <p:grpSpPr>
          <a:xfrm>
            <a:off x="739775" y="2770094"/>
            <a:ext cx="7662864" cy="3267169"/>
            <a:chOff x="739775" y="2770094"/>
            <a:chExt cx="7662864" cy="3267169"/>
          </a:xfrm>
        </p:grpSpPr>
        <p:sp>
          <p:nvSpPr>
            <p:cNvPr id="52" name="Rectangle 2"/>
            <p:cNvSpPr/>
            <p:nvPr/>
          </p:nvSpPr>
          <p:spPr>
            <a:xfrm>
              <a:off x="1675257" y="4996196"/>
              <a:ext cx="267503" cy="202873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Rectangle 3"/>
            <p:cNvSpPr/>
            <p:nvPr/>
          </p:nvSpPr>
          <p:spPr>
            <a:xfrm>
              <a:off x="1942760" y="4885223"/>
              <a:ext cx="267503" cy="313846"/>
            </a:xfrm>
            <a:prstGeom prst="rect">
              <a:avLst/>
            </a:prstGeom>
            <a:solidFill>
              <a:srgbClr val="FFE4E1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" name="Rectangle 4"/>
            <p:cNvSpPr/>
            <p:nvPr/>
          </p:nvSpPr>
          <p:spPr>
            <a:xfrm>
              <a:off x="2210264" y="4732635"/>
              <a:ext cx="267503" cy="466434"/>
            </a:xfrm>
            <a:prstGeom prst="rect">
              <a:avLst/>
            </a:prstGeom>
            <a:solidFill>
              <a:srgbClr val="E0FF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Rectangle 5"/>
            <p:cNvSpPr/>
            <p:nvPr/>
          </p:nvSpPr>
          <p:spPr>
            <a:xfrm>
              <a:off x="2477767" y="4488147"/>
              <a:ext cx="267503" cy="710922"/>
            </a:xfrm>
            <a:prstGeom prst="rect">
              <a:avLst/>
            </a:prstGeom>
            <a:solidFill>
              <a:srgbClr val="E6E6FA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Rectangle 6"/>
            <p:cNvSpPr/>
            <p:nvPr/>
          </p:nvSpPr>
          <p:spPr>
            <a:xfrm>
              <a:off x="2745270" y="4054658"/>
              <a:ext cx="267503" cy="1144411"/>
            </a:xfrm>
            <a:prstGeom prst="rect">
              <a:avLst/>
            </a:prstGeom>
            <a:solidFill>
              <a:srgbClr val="FFF8DC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Rectangle 7"/>
            <p:cNvSpPr/>
            <p:nvPr/>
          </p:nvSpPr>
          <p:spPr>
            <a:xfrm>
              <a:off x="3280277" y="5048215"/>
              <a:ext cx="267503" cy="150854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Rectangle 8"/>
            <p:cNvSpPr/>
            <p:nvPr/>
          </p:nvSpPr>
          <p:spPr>
            <a:xfrm>
              <a:off x="3547780" y="4996196"/>
              <a:ext cx="267503" cy="202873"/>
            </a:xfrm>
            <a:prstGeom prst="rect">
              <a:avLst/>
            </a:prstGeom>
            <a:solidFill>
              <a:srgbClr val="FFE4E1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Rectangle 9"/>
            <p:cNvSpPr/>
            <p:nvPr/>
          </p:nvSpPr>
          <p:spPr>
            <a:xfrm>
              <a:off x="3815283" y="4847076"/>
              <a:ext cx="267503" cy="351993"/>
            </a:xfrm>
            <a:prstGeom prst="rect">
              <a:avLst/>
            </a:prstGeom>
            <a:solidFill>
              <a:srgbClr val="E0FF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Rectangle 10"/>
            <p:cNvSpPr/>
            <p:nvPr/>
          </p:nvSpPr>
          <p:spPr>
            <a:xfrm>
              <a:off x="4082787" y="4663277"/>
              <a:ext cx="267503" cy="535793"/>
            </a:xfrm>
            <a:prstGeom prst="rect">
              <a:avLst/>
            </a:prstGeom>
            <a:solidFill>
              <a:srgbClr val="E6E6FA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Rectangle 11"/>
            <p:cNvSpPr/>
            <p:nvPr/>
          </p:nvSpPr>
          <p:spPr>
            <a:xfrm>
              <a:off x="4350290" y="4257531"/>
              <a:ext cx="267503" cy="941538"/>
            </a:xfrm>
            <a:prstGeom prst="rect">
              <a:avLst/>
            </a:prstGeom>
            <a:solidFill>
              <a:srgbClr val="FFF8DC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ectangle 12"/>
            <p:cNvSpPr/>
            <p:nvPr/>
          </p:nvSpPr>
          <p:spPr>
            <a:xfrm>
              <a:off x="4885296" y="4932040"/>
              <a:ext cx="267503" cy="267029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Rectangle 13"/>
            <p:cNvSpPr/>
            <p:nvPr/>
          </p:nvSpPr>
          <p:spPr>
            <a:xfrm>
              <a:off x="5152800" y="4777718"/>
              <a:ext cx="267503" cy="421351"/>
            </a:xfrm>
            <a:prstGeom prst="rect">
              <a:avLst/>
            </a:prstGeom>
            <a:solidFill>
              <a:srgbClr val="FFE4E1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ectangle 14"/>
            <p:cNvSpPr/>
            <p:nvPr/>
          </p:nvSpPr>
          <p:spPr>
            <a:xfrm>
              <a:off x="5420303" y="4557505"/>
              <a:ext cx="267503" cy="641564"/>
            </a:xfrm>
            <a:prstGeom prst="rect">
              <a:avLst/>
            </a:prstGeom>
            <a:solidFill>
              <a:srgbClr val="E0FF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ectangle 15"/>
            <p:cNvSpPr/>
            <p:nvPr/>
          </p:nvSpPr>
          <p:spPr>
            <a:xfrm>
              <a:off x="5687806" y="4252329"/>
              <a:ext cx="267503" cy="946740"/>
            </a:xfrm>
            <a:prstGeom prst="rect">
              <a:avLst/>
            </a:prstGeom>
            <a:solidFill>
              <a:srgbClr val="E6E6FA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Rectangle 16"/>
            <p:cNvSpPr/>
            <p:nvPr/>
          </p:nvSpPr>
          <p:spPr>
            <a:xfrm>
              <a:off x="5955310" y="3966226"/>
              <a:ext cx="267503" cy="1232843"/>
            </a:xfrm>
            <a:prstGeom prst="rect">
              <a:avLst/>
            </a:prstGeom>
            <a:solidFill>
              <a:srgbClr val="FFF8DC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Rectangle 17"/>
            <p:cNvSpPr/>
            <p:nvPr/>
          </p:nvSpPr>
          <p:spPr>
            <a:xfrm>
              <a:off x="6490316" y="5053417"/>
              <a:ext cx="267503" cy="145652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Rectangle 18"/>
            <p:cNvSpPr/>
            <p:nvPr/>
          </p:nvSpPr>
          <p:spPr>
            <a:xfrm>
              <a:off x="6757819" y="4963251"/>
              <a:ext cx="267503" cy="235818"/>
            </a:xfrm>
            <a:prstGeom prst="rect">
              <a:avLst/>
            </a:prstGeom>
            <a:solidFill>
              <a:srgbClr val="FFE4E1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Rectangle 19"/>
            <p:cNvSpPr/>
            <p:nvPr/>
          </p:nvSpPr>
          <p:spPr>
            <a:xfrm>
              <a:off x="7025323" y="4864416"/>
              <a:ext cx="267503" cy="334654"/>
            </a:xfrm>
            <a:prstGeom prst="rect">
              <a:avLst/>
            </a:prstGeom>
            <a:solidFill>
              <a:srgbClr val="E0FF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Rectangle 20"/>
            <p:cNvSpPr/>
            <p:nvPr/>
          </p:nvSpPr>
          <p:spPr>
            <a:xfrm>
              <a:off x="7292826" y="4590450"/>
              <a:ext cx="267503" cy="608619"/>
            </a:xfrm>
            <a:prstGeom prst="rect">
              <a:avLst/>
            </a:prstGeom>
            <a:solidFill>
              <a:srgbClr val="E6E6FA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Rectangle 21"/>
            <p:cNvSpPr/>
            <p:nvPr/>
          </p:nvSpPr>
          <p:spPr>
            <a:xfrm>
              <a:off x="7560329" y="4332091"/>
              <a:ext cx="267503" cy="866978"/>
            </a:xfrm>
            <a:prstGeom prst="rect">
              <a:avLst/>
            </a:prstGeom>
            <a:solidFill>
              <a:srgbClr val="FFF8DC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Text 22"/>
            <p:cNvSpPr/>
            <p:nvPr/>
          </p:nvSpPr>
          <p:spPr>
            <a:xfrm>
              <a:off x="1914755" y="5394649"/>
              <a:ext cx="85852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Rural Male</a:t>
              </a:r>
            </a:p>
          </p:txBody>
        </p:sp>
        <p:sp>
          <p:nvSpPr>
            <p:cNvPr id="23" name="Text 23"/>
            <p:cNvSpPr/>
            <p:nvPr/>
          </p:nvSpPr>
          <p:spPr>
            <a:xfrm>
              <a:off x="3433097" y="5394649"/>
              <a:ext cx="1031875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Rural Female</a:t>
              </a:r>
            </a:p>
          </p:txBody>
        </p:sp>
        <p:sp>
          <p:nvSpPr>
            <p:cNvPr id="24" name="Text 24"/>
            <p:cNvSpPr/>
            <p:nvPr/>
          </p:nvSpPr>
          <p:spPr>
            <a:xfrm>
              <a:off x="5091775" y="5394649"/>
              <a:ext cx="9245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Urban Male</a:t>
              </a:r>
            </a:p>
          </p:txBody>
        </p:sp>
        <p:sp>
          <p:nvSpPr>
            <p:cNvPr id="25" name="Text 25"/>
            <p:cNvSpPr/>
            <p:nvPr/>
          </p:nvSpPr>
          <p:spPr>
            <a:xfrm>
              <a:off x="6611387" y="5394649"/>
              <a:ext cx="1095375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Urban Female</a:t>
              </a:r>
            </a:p>
          </p:txBody>
        </p:sp>
        <p:sp>
          <p:nvSpPr>
            <p:cNvPr id="26" name="Rectangle 26"/>
            <p:cNvSpPr/>
            <p:nvPr/>
          </p:nvSpPr>
          <p:spPr>
            <a:xfrm>
              <a:off x="7211733" y="3556807"/>
              <a:ext cx="770509" cy="1005840"/>
            </a:xfrm>
            <a:prstGeom prst="rect">
              <a:avLst/>
            </a:pr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Rectangle 27"/>
            <p:cNvSpPr/>
            <p:nvPr/>
          </p:nvSpPr>
          <p:spPr>
            <a:xfrm>
              <a:off x="7337463" y="3682537"/>
              <a:ext cx="100584" cy="83820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Rectangle 28"/>
            <p:cNvSpPr/>
            <p:nvPr/>
          </p:nvSpPr>
          <p:spPr>
            <a:xfrm>
              <a:off x="7337463" y="3850177"/>
              <a:ext cx="100584" cy="83820"/>
            </a:xfrm>
            <a:prstGeom prst="rect">
              <a:avLst/>
            </a:prstGeom>
            <a:solidFill>
              <a:srgbClr val="FFE4E1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Rectangle 29"/>
            <p:cNvSpPr/>
            <p:nvPr/>
          </p:nvSpPr>
          <p:spPr>
            <a:xfrm>
              <a:off x="7337463" y="4017817"/>
              <a:ext cx="100584" cy="83820"/>
            </a:xfrm>
            <a:prstGeom prst="rect">
              <a:avLst/>
            </a:prstGeom>
            <a:solidFill>
              <a:srgbClr val="E0FF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Rectangle 30"/>
            <p:cNvSpPr/>
            <p:nvPr/>
          </p:nvSpPr>
          <p:spPr>
            <a:xfrm>
              <a:off x="7337463" y="4185457"/>
              <a:ext cx="100584" cy="83820"/>
            </a:xfrm>
            <a:prstGeom prst="rect">
              <a:avLst/>
            </a:prstGeom>
            <a:solidFill>
              <a:srgbClr val="E6E6FA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Rectangle 31"/>
            <p:cNvSpPr/>
            <p:nvPr/>
          </p:nvSpPr>
          <p:spPr>
            <a:xfrm>
              <a:off x="7337463" y="4353097"/>
              <a:ext cx="100584" cy="83820"/>
            </a:xfrm>
            <a:prstGeom prst="rect">
              <a:avLst/>
            </a:prstGeom>
            <a:solidFill>
              <a:srgbClr val="FFF8DC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Text 32"/>
            <p:cNvSpPr/>
            <p:nvPr/>
          </p:nvSpPr>
          <p:spPr>
            <a:xfrm>
              <a:off x="7563777" y="3648247"/>
              <a:ext cx="5689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50-54</a:t>
              </a:r>
            </a:p>
          </p:txBody>
        </p:sp>
        <p:sp>
          <p:nvSpPr>
            <p:cNvPr id="33" name="Text 33"/>
            <p:cNvSpPr/>
            <p:nvPr/>
          </p:nvSpPr>
          <p:spPr>
            <a:xfrm>
              <a:off x="7563777" y="3815887"/>
              <a:ext cx="5689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55-59</a:t>
              </a:r>
            </a:p>
          </p:txBody>
        </p:sp>
        <p:sp>
          <p:nvSpPr>
            <p:cNvPr id="34" name="Text 34"/>
            <p:cNvSpPr/>
            <p:nvPr/>
          </p:nvSpPr>
          <p:spPr>
            <a:xfrm>
              <a:off x="7563777" y="3983527"/>
              <a:ext cx="5689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60-64</a:t>
              </a:r>
            </a:p>
          </p:txBody>
        </p:sp>
        <p:sp>
          <p:nvSpPr>
            <p:cNvPr id="35" name="Text 35"/>
            <p:cNvSpPr/>
            <p:nvPr/>
          </p:nvSpPr>
          <p:spPr>
            <a:xfrm>
              <a:off x="7563777" y="4151167"/>
              <a:ext cx="5689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65-69</a:t>
              </a:r>
            </a:p>
          </p:txBody>
        </p:sp>
        <p:sp>
          <p:nvSpPr>
            <p:cNvPr id="36" name="Text 36"/>
            <p:cNvSpPr/>
            <p:nvPr/>
          </p:nvSpPr>
          <p:spPr>
            <a:xfrm>
              <a:off x="7563777" y="4318807"/>
              <a:ext cx="56896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70-74</a:t>
              </a:r>
            </a:p>
          </p:txBody>
        </p:sp>
        <p:sp>
          <p:nvSpPr>
            <p:cNvPr id="37" name="Line 37"/>
            <p:cNvSpPr/>
            <p:nvPr/>
          </p:nvSpPr>
          <p:spPr>
            <a:xfrm>
              <a:off x="1429154" y="3465113"/>
              <a:ext cx="0" cy="1733956"/>
            </a:xfrm>
            <a:custGeom>
              <a:avLst/>
              <a:gdLst/>
              <a:ahLst/>
              <a:cxnLst/>
              <a:rect l="0" t="0" r="0" b="0"/>
              <a:pathLst>
                <a:path h="1733956">
                  <a:moveTo>
                    <a:pt x="0" y="173395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Line 38"/>
            <p:cNvSpPr/>
            <p:nvPr/>
          </p:nvSpPr>
          <p:spPr>
            <a:xfrm>
              <a:off x="1345334" y="5199069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Line 39"/>
            <p:cNvSpPr/>
            <p:nvPr/>
          </p:nvSpPr>
          <p:spPr>
            <a:xfrm>
              <a:off x="1345334" y="4852278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Line 40"/>
            <p:cNvSpPr/>
            <p:nvPr/>
          </p:nvSpPr>
          <p:spPr>
            <a:xfrm>
              <a:off x="1345334" y="4505487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Line 41"/>
            <p:cNvSpPr/>
            <p:nvPr/>
          </p:nvSpPr>
          <p:spPr>
            <a:xfrm>
              <a:off x="1345334" y="4158695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Line 42"/>
            <p:cNvSpPr/>
            <p:nvPr/>
          </p:nvSpPr>
          <p:spPr>
            <a:xfrm>
              <a:off x="1345334" y="3811904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Line 43"/>
            <p:cNvSpPr/>
            <p:nvPr/>
          </p:nvSpPr>
          <p:spPr>
            <a:xfrm>
              <a:off x="1345334" y="3465113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Text 44"/>
            <p:cNvSpPr/>
            <p:nvPr/>
          </p:nvSpPr>
          <p:spPr>
            <a:xfrm rot="-5400000">
              <a:off x="1115464" y="5129219"/>
              <a:ext cx="1524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45" name="Text 45"/>
            <p:cNvSpPr/>
            <p:nvPr/>
          </p:nvSpPr>
          <p:spPr>
            <a:xfrm rot="-5400000">
              <a:off x="1077364" y="4782428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46" name="Text 46"/>
            <p:cNvSpPr/>
            <p:nvPr/>
          </p:nvSpPr>
          <p:spPr>
            <a:xfrm rot="-5400000">
              <a:off x="1077364" y="4435637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</a:t>
              </a:r>
            </a:p>
          </p:txBody>
        </p:sp>
        <p:sp>
          <p:nvSpPr>
            <p:cNvPr id="47" name="Text 47"/>
            <p:cNvSpPr/>
            <p:nvPr/>
          </p:nvSpPr>
          <p:spPr>
            <a:xfrm rot="-5400000">
              <a:off x="1077364" y="4088845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60</a:t>
              </a:r>
            </a:p>
          </p:txBody>
        </p:sp>
        <p:sp>
          <p:nvSpPr>
            <p:cNvPr id="48" name="Text 48"/>
            <p:cNvSpPr/>
            <p:nvPr/>
          </p:nvSpPr>
          <p:spPr>
            <a:xfrm rot="-5400000">
              <a:off x="1077364" y="3742054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80</a:t>
              </a:r>
            </a:p>
          </p:txBody>
        </p:sp>
        <p:sp>
          <p:nvSpPr>
            <p:cNvPr id="49" name="Text 49"/>
            <p:cNvSpPr/>
            <p:nvPr/>
          </p:nvSpPr>
          <p:spPr>
            <a:xfrm rot="-5400000">
              <a:off x="963064" y="3395263"/>
              <a:ext cx="4572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50" name="Text 50"/>
            <p:cNvSpPr/>
            <p:nvPr/>
          </p:nvSpPr>
          <p:spPr>
            <a:xfrm>
              <a:off x="3732232" y="3030011"/>
              <a:ext cx="2038626" cy="16764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20" b="1" i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Death Rates in Virginia</a:t>
              </a:r>
            </a:p>
          </p:txBody>
        </p:sp>
      </p:grpSp>
      <p:sp>
        <p:nvSpPr>
          <p:cNvPr id="3" name="Slide Number 3"/>
          <p:cNvSpPr>
            <a:spLocks noGrp="1"/>
          </p:cNvSpPr>
          <p:nvPr>
            <p:ph type="sldNum" sz="half" idx="12"/>
          </p:nvPr>
        </p:nvSpPr>
        <p:spPr/>
        <p:txBody>
          <a:bodyPr/>
          <a:lstStyle/>
          <a:p>
            <a:r>
              <a:rPr/>
              <a:t>2/4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iris data sets</a:t>
            </a:r>
          </a:p>
        </p:txBody>
      </p:sp>
      <p:graphicFrame>
        <p:nvGraphicFramePr>
          <p:cNvPr id="2" name="nvGraphicFrame 2"/>
          <p:cNvGraphicFramePr>
            <a:graphicFrameLocks noGrp="1"/>
          </p:cNvGraphicFramePr>
          <p:nvPr/>
        </p:nvGraphicFramePr>
        <p:xfrm>
          <a:off x="740664" y="2784475"/>
          <a:ext cx="3767325" cy="3474719"/>
        </p:xfrm>
        <a:graphic>
          <a:graphicData uri="http://schemas.openxmlformats.org/drawingml/2006/table">
            <a:tbl>
              <a:tblPr/>
              <a:tblGrid>
                <a:gridCol w="753465"/>
                <a:gridCol w="753465"/>
                <a:gridCol w="753465"/>
                <a:gridCol w="753465"/>
                <a:gridCol w="753465"/>
              </a:tblGrid>
              <a:tr h="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Sepal.Length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Sepal.Width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Petal.Length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Petal.Width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Species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5.1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3.5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4.9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3.0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4.7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1.3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4.6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3.1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1.5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Texts3"/>
          <p:cNvSpPr>
            <a:spLocks noGrp="1"/>
          </p:cNvSpPr>
          <p:nvPr>
            <p:ph idx="3"/>
          </p:nvPr>
        </p:nvSpPr>
        <p:spPr>
          <a:xfrm>
            <a:off x="4634753" y="2784475"/>
            <a:ext cx="3767328" cy="3252788"/>
          </a:xfrm>
        </p:spPr>
        <p:txBody>
          <a:bodyPr/>
          <a:lstStyle/>
          <a:p>
            <a:pPr marL="12700" marR="12700" indent="0" algn="l">
              <a:spcBef>
                <a:spcPts val="100"/>
              </a:spcBef>
              <a:spcAft>
                <a:spcPts val="100"/>
              </a:spcAft>
              <a:buNone/>
            </a:pPr>
            <a:r>
              <a:rPr/>
              <a:t>iris data set gives the measurements in centimeters of the variables sepal length and width and petal length and width, respectively, for 50 flowers from each of 3 species of iris. The species are Iris setosa, versicolor, and virginica.</a:t>
            </a:r>
          </a:p>
        </p:txBody>
      </p:sp>
      <p:sp>
        <p:nvSpPr>
          <p:cNvPr id="4" name="Slide Number 4"/>
          <p:cNvSpPr>
            <a:spLocks noGrp="1"/>
          </p:cNvSpPr>
          <p:nvPr>
            <p:ph type="sldNum" sz="half" idx="12"/>
          </p:nvPr>
        </p:nvSpPr>
        <p:spPr/>
        <p:txBody>
          <a:bodyPr/>
          <a:lstStyle/>
          <a:p>
            <a:r>
              <a:rPr/>
              <a:t>3/4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R Script for histogram plot</a:t>
            </a:r>
          </a:p>
        </p:txBody>
      </p:sp>
      <p:grpSp>
        <p:nvGrpSpPr>
          <p:cNvPr id="2" name="Groupe 2"/>
          <p:cNvGrpSpPr/>
          <p:nvPr/>
        </p:nvGrpSpPr>
        <p:grpSpPr>
          <a:xfrm>
            <a:off x="5029200" y="273050"/>
            <a:ext cx="3657600" cy="5853113"/>
            <a:chOff x="5029200" y="273050"/>
            <a:chExt cx="3657600" cy="5853113"/>
          </a:xfrm>
        </p:grpSpPr>
        <p:sp>
          <p:nvSpPr>
            <p:cNvPr id="47" name="Text 3"/>
            <p:cNvSpPr/>
            <p:nvPr/>
          </p:nvSpPr>
          <p:spPr>
            <a:xfrm>
              <a:off x="5741407" y="526030"/>
              <a:ext cx="2606566" cy="16764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20" b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Histogram of iris$Sepal.Width</a:t>
              </a:r>
            </a:p>
          </p:txBody>
        </p:sp>
        <p:sp>
          <p:nvSpPr>
            <p:cNvPr id="4" name="Text 4"/>
            <p:cNvSpPr/>
            <p:nvPr/>
          </p:nvSpPr>
          <p:spPr>
            <a:xfrm>
              <a:off x="6464062" y="5819076"/>
              <a:ext cx="1161256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iris$Sepal.Width</a:t>
              </a:r>
            </a:p>
          </p:txBody>
        </p:sp>
        <p:sp>
          <p:nvSpPr>
            <p:cNvPr id="5" name="Text 5"/>
            <p:cNvSpPr/>
            <p:nvPr/>
          </p:nvSpPr>
          <p:spPr>
            <a:xfrm rot="-5400000">
              <a:off x="4708991" y="3054824"/>
              <a:ext cx="897467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Frequency</a:t>
              </a:r>
            </a:p>
          </p:txBody>
        </p:sp>
        <p:sp>
          <p:nvSpPr>
            <p:cNvPr id="6" name="Line 6"/>
            <p:cNvSpPr/>
            <p:nvPr/>
          </p:nvSpPr>
          <p:spPr>
            <a:xfrm>
              <a:off x="5827842" y="5288216"/>
              <a:ext cx="2028080" cy="0"/>
            </a:xfrm>
            <a:custGeom>
              <a:avLst/>
              <a:gdLst/>
              <a:ahLst/>
              <a:cxnLst/>
              <a:rect l="0" t="0" r="0" b="0"/>
              <a:pathLst>
                <a:path w="2028080">
                  <a:moveTo>
                    <a:pt x="0" y="0"/>
                  </a:moveTo>
                  <a:lnTo>
                    <a:pt x="202808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Line 7"/>
            <p:cNvSpPr/>
            <p:nvPr/>
          </p:nvSpPr>
          <p:spPr>
            <a:xfrm>
              <a:off x="5827842" y="5288216"/>
              <a:ext cx="0" cy="83820"/>
            </a:xfrm>
            <a:custGeom>
              <a:avLst/>
              <a:gdLst/>
              <a:ahLst/>
              <a:cxnLst/>
              <a:rect l="0" t="0" r="0" b="0"/>
              <a:pathLst>
                <a:path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Line 8"/>
            <p:cNvSpPr/>
            <p:nvPr/>
          </p:nvSpPr>
          <p:spPr>
            <a:xfrm>
              <a:off x="6334862" y="5288216"/>
              <a:ext cx="0" cy="83820"/>
            </a:xfrm>
            <a:custGeom>
              <a:avLst/>
              <a:gdLst/>
              <a:ahLst/>
              <a:cxnLst/>
              <a:rect l="0" t="0" r="0" b="0"/>
              <a:pathLst>
                <a:path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Line 9"/>
            <p:cNvSpPr/>
            <p:nvPr/>
          </p:nvSpPr>
          <p:spPr>
            <a:xfrm>
              <a:off x="6841882" y="5288216"/>
              <a:ext cx="0" cy="83820"/>
            </a:xfrm>
            <a:custGeom>
              <a:avLst/>
              <a:gdLst/>
              <a:ahLst/>
              <a:cxnLst/>
              <a:rect l="0" t="0" r="0" b="0"/>
              <a:pathLst>
                <a:path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Line 10"/>
            <p:cNvSpPr/>
            <p:nvPr/>
          </p:nvSpPr>
          <p:spPr>
            <a:xfrm>
              <a:off x="7348902" y="5288216"/>
              <a:ext cx="0" cy="83820"/>
            </a:xfrm>
            <a:custGeom>
              <a:avLst/>
              <a:gdLst/>
              <a:ahLst/>
              <a:cxnLst/>
              <a:rect l="0" t="0" r="0" b="0"/>
              <a:pathLst>
                <a:path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Line 11"/>
            <p:cNvSpPr/>
            <p:nvPr/>
          </p:nvSpPr>
          <p:spPr>
            <a:xfrm>
              <a:off x="7855922" y="5288216"/>
              <a:ext cx="0" cy="83820"/>
            </a:xfrm>
            <a:custGeom>
              <a:avLst/>
              <a:gdLst/>
              <a:ahLst/>
              <a:cxnLst/>
              <a:rect l="0" t="0" r="0" b="0"/>
              <a:pathLst>
                <a:path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Text 12"/>
            <p:cNvSpPr/>
            <p:nvPr/>
          </p:nvSpPr>
          <p:spPr>
            <a:xfrm>
              <a:off x="5637342" y="5483796"/>
              <a:ext cx="3810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13" name="Text 13"/>
            <p:cNvSpPr/>
            <p:nvPr/>
          </p:nvSpPr>
          <p:spPr>
            <a:xfrm>
              <a:off x="6144362" y="5483796"/>
              <a:ext cx="3810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14" name="Text 14"/>
            <p:cNvSpPr/>
            <p:nvPr/>
          </p:nvSpPr>
          <p:spPr>
            <a:xfrm>
              <a:off x="6651382" y="5483796"/>
              <a:ext cx="3810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15" name="Text 15"/>
            <p:cNvSpPr/>
            <p:nvPr/>
          </p:nvSpPr>
          <p:spPr>
            <a:xfrm>
              <a:off x="7158402" y="5483796"/>
              <a:ext cx="3810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16" name="Text 16"/>
            <p:cNvSpPr/>
            <p:nvPr/>
          </p:nvSpPr>
          <p:spPr>
            <a:xfrm>
              <a:off x="7665422" y="5483796"/>
              <a:ext cx="3810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4.0</a:t>
              </a:r>
            </a:p>
          </p:txBody>
        </p:sp>
        <p:sp>
          <p:nvSpPr>
            <p:cNvPr id="17" name="Line 17"/>
            <p:cNvSpPr/>
            <p:nvPr/>
          </p:nvSpPr>
          <p:spPr>
            <a:xfrm>
              <a:off x="5730494" y="1232688"/>
              <a:ext cx="0" cy="3895266"/>
            </a:xfrm>
            <a:custGeom>
              <a:avLst/>
              <a:gdLst/>
              <a:ahLst/>
              <a:cxnLst/>
              <a:rect l="0" t="0" r="0" b="0"/>
              <a:pathLst>
                <a:path h="3895266">
                  <a:moveTo>
                    <a:pt x="0" y="389526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Line 18"/>
            <p:cNvSpPr/>
            <p:nvPr/>
          </p:nvSpPr>
          <p:spPr>
            <a:xfrm>
              <a:off x="5646674" y="5127954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Line 19"/>
            <p:cNvSpPr/>
            <p:nvPr/>
          </p:nvSpPr>
          <p:spPr>
            <a:xfrm>
              <a:off x="5646674" y="4571487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Line 20"/>
            <p:cNvSpPr/>
            <p:nvPr/>
          </p:nvSpPr>
          <p:spPr>
            <a:xfrm>
              <a:off x="5646674" y="4015021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Line 21"/>
            <p:cNvSpPr/>
            <p:nvPr/>
          </p:nvSpPr>
          <p:spPr>
            <a:xfrm>
              <a:off x="5646674" y="3458554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Line 22"/>
            <p:cNvSpPr/>
            <p:nvPr/>
          </p:nvSpPr>
          <p:spPr>
            <a:xfrm>
              <a:off x="5646674" y="2902088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Line 23"/>
            <p:cNvSpPr/>
            <p:nvPr/>
          </p:nvSpPr>
          <p:spPr>
            <a:xfrm>
              <a:off x="5646674" y="2345621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Line 24"/>
            <p:cNvSpPr/>
            <p:nvPr/>
          </p:nvSpPr>
          <p:spPr>
            <a:xfrm>
              <a:off x="5646674" y="1789155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Line 25"/>
            <p:cNvSpPr/>
            <p:nvPr/>
          </p:nvSpPr>
          <p:spPr>
            <a:xfrm>
              <a:off x="5646674" y="1232688"/>
              <a:ext cx="83820" cy="0"/>
            </a:xfrm>
            <a:custGeom>
              <a:avLst/>
              <a:gdLst/>
              <a:ahLst/>
              <a:cxnLst/>
              <a:rect l="0" t="0" r="0" b="0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Text 26"/>
            <p:cNvSpPr/>
            <p:nvPr/>
          </p:nvSpPr>
          <p:spPr>
            <a:xfrm rot="-5400000">
              <a:off x="5416804" y="5058104"/>
              <a:ext cx="1524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7" name="Text 27"/>
            <p:cNvSpPr/>
            <p:nvPr/>
          </p:nvSpPr>
          <p:spPr>
            <a:xfrm rot="-5400000">
              <a:off x="5416804" y="4501637"/>
              <a:ext cx="1524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28" name="Text 28"/>
            <p:cNvSpPr/>
            <p:nvPr/>
          </p:nvSpPr>
          <p:spPr>
            <a:xfrm rot="-5400000">
              <a:off x="5378704" y="3945171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29" name="Text 29"/>
            <p:cNvSpPr/>
            <p:nvPr/>
          </p:nvSpPr>
          <p:spPr>
            <a:xfrm rot="-5400000">
              <a:off x="5378704" y="3388704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30" name="Text 30"/>
            <p:cNvSpPr/>
            <p:nvPr/>
          </p:nvSpPr>
          <p:spPr>
            <a:xfrm rot="-5400000">
              <a:off x="5378704" y="2832238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31" name="Text 31"/>
            <p:cNvSpPr/>
            <p:nvPr/>
          </p:nvSpPr>
          <p:spPr>
            <a:xfrm rot="-5400000">
              <a:off x="5378704" y="2275771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32" name="Text 32"/>
            <p:cNvSpPr/>
            <p:nvPr/>
          </p:nvSpPr>
          <p:spPr>
            <a:xfrm rot="-5400000">
              <a:off x="5378704" y="1719305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</a:t>
              </a:r>
            </a:p>
          </p:txBody>
        </p:sp>
        <p:sp>
          <p:nvSpPr>
            <p:cNvPr id="33" name="Text 33"/>
            <p:cNvSpPr/>
            <p:nvPr/>
          </p:nvSpPr>
          <p:spPr>
            <a:xfrm rot="-5400000">
              <a:off x="5378704" y="1162838"/>
              <a:ext cx="228600" cy="139700"/>
            </a:xfrm>
            <a:prstGeom prst="rect">
              <a:avLst/>
            </a:prstGeom>
            <a:noFill/>
          </p:spPr>
          <p:txBody>
            <a:bodyPr lIns="0" tIns="0" rIns="0" bIns="0" anchor="b">
              <a:spAutoFit/>
            </a:bodyPr>
            <a:lstStyle/>
            <a:p>
              <a:pPr marL="0" marR="0" indent="0" algn="ct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35</a:t>
              </a:r>
            </a:p>
          </p:txBody>
        </p:sp>
        <p:sp>
          <p:nvSpPr>
            <p:cNvPr id="34" name="Rectangle 34"/>
            <p:cNvSpPr/>
            <p:nvPr/>
          </p:nvSpPr>
          <p:spPr>
            <a:xfrm>
              <a:off x="5827842" y="4682781"/>
              <a:ext cx="202808" cy="445173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Rectangle 35"/>
            <p:cNvSpPr/>
            <p:nvPr/>
          </p:nvSpPr>
          <p:spPr>
            <a:xfrm>
              <a:off x="6030650" y="4348901"/>
              <a:ext cx="202808" cy="779053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Rectangle 36"/>
            <p:cNvSpPr/>
            <p:nvPr/>
          </p:nvSpPr>
          <p:spPr>
            <a:xfrm>
              <a:off x="6233458" y="3681141"/>
              <a:ext cx="202808" cy="1446813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Rectangle 37"/>
            <p:cNvSpPr/>
            <p:nvPr/>
          </p:nvSpPr>
          <p:spPr>
            <a:xfrm>
              <a:off x="6436266" y="2568208"/>
              <a:ext cx="202808" cy="2559746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Rectangle 38"/>
            <p:cNvSpPr/>
            <p:nvPr/>
          </p:nvSpPr>
          <p:spPr>
            <a:xfrm>
              <a:off x="6639074" y="1121395"/>
              <a:ext cx="202808" cy="4006559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Rectangle 39"/>
            <p:cNvSpPr/>
            <p:nvPr/>
          </p:nvSpPr>
          <p:spPr>
            <a:xfrm>
              <a:off x="6841882" y="2456914"/>
              <a:ext cx="202808" cy="2671039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Rectangle 40"/>
            <p:cNvSpPr/>
            <p:nvPr/>
          </p:nvSpPr>
          <p:spPr>
            <a:xfrm>
              <a:off x="7044690" y="3124674"/>
              <a:ext cx="202808" cy="2003279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Rectangle 41"/>
            <p:cNvSpPr/>
            <p:nvPr/>
          </p:nvSpPr>
          <p:spPr>
            <a:xfrm>
              <a:off x="7247498" y="4015021"/>
              <a:ext cx="202808" cy="1112933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Rectangle 42"/>
            <p:cNvSpPr/>
            <p:nvPr/>
          </p:nvSpPr>
          <p:spPr>
            <a:xfrm>
              <a:off x="7450306" y="4126314"/>
              <a:ext cx="202808" cy="1001640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Rectangle 43"/>
            <p:cNvSpPr/>
            <p:nvPr/>
          </p:nvSpPr>
          <p:spPr>
            <a:xfrm>
              <a:off x="7653114" y="4794074"/>
              <a:ext cx="202808" cy="333880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Rectangle 44"/>
            <p:cNvSpPr/>
            <p:nvPr/>
          </p:nvSpPr>
          <p:spPr>
            <a:xfrm>
              <a:off x="7855922" y="4905367"/>
              <a:ext cx="202808" cy="222587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Rectangle 45"/>
            <p:cNvSpPr/>
            <p:nvPr/>
          </p:nvSpPr>
          <p:spPr>
            <a:xfrm>
              <a:off x="8058730" y="5016660"/>
              <a:ext cx="202808" cy="111293"/>
            </a:xfrm>
            <a:prstGeom prst="rect">
              <a:avLst/>
            </a:prstGeom>
            <a:solidFill>
              <a:srgbClr val="0000FF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3" name="Title Texts3"/>
          <p:cNvSpPr>
            <a:spLocks noGrp="1"/>
          </p:cNvSpPr>
          <p:nvPr>
            <p:ph idx="3"/>
          </p:nvPr>
        </p:nvSpPr>
        <p:spPr>
          <a:xfrm>
            <a:off x="457199" y="2649071"/>
            <a:ext cx="3509683" cy="3388192"/>
          </a:xfrm>
        </p:spPr>
        <p:txBody>
          <a:bodyPr/>
          <a:lstStyle/>
          <a:p>
            <a:pPr marL="12700" marR="12700" indent="0" algn="l">
              <a:spcBef>
                <a:spcPts val="100"/>
              </a:spcBef>
              <a:spcAft>
                <a:spcPts val="100"/>
              </a:spcAft>
              <a:buNone/>
            </a:pPr>
            <a:r>
              <a:rPr sz="1800">
                <a:solidFill>
                  <a:srgbClr val="0000FF"/>
                </a:solidFill>
                <a:latin typeface="Arial"/>
                <a:ea typeface="Arial"/>
                <a:cs typeface="Arial"/>
              </a:rPr>
              <a:t>data</a:t>
            </a:r>
            <a:r>
              <a:rPr sz="1800">
                <a:solidFill>
                  <a:srgbClr val="000000"/>
                </a:solidFill>
                <a:latin typeface="Arial"/>
                <a:ea typeface="Arial"/>
                <a:cs typeface="Arial"/>
              </a:rPr>
              <a:t>(iris)</a:t>
            </a:r>
          </a:p>
          <a:p>
            <a:pPr marL="12700" marR="12700" indent="0" algn="l">
              <a:spcBef>
                <a:spcPts val="100"/>
              </a:spcBef>
              <a:spcAft>
                <a:spcPts val="100"/>
              </a:spcAft>
              <a:buNone/>
            </a:pPr>
            <a:r>
              <a:rPr sz="1800">
                <a:solidFill>
                  <a:srgbClr val="0000FF"/>
                </a:solidFill>
                <a:latin typeface="Arial"/>
                <a:ea typeface="Arial"/>
                <a:cs typeface="Arial"/>
              </a:rPr>
              <a:t>hist</a:t>
            </a:r>
            <a:r>
              <a:rPr sz="1800">
                <a:solidFill>
                  <a:srgbClr val="000000"/>
                </a:solidFill>
                <a:latin typeface="Arial"/>
                <a:ea typeface="Arial"/>
                <a:cs typeface="Arial"/>
              </a:rPr>
              <a:t>(iris$Sepal.Width, </a:t>
            </a:r>
            <a:r>
              <a:rPr sz="1800">
                <a:solidFill>
                  <a:srgbClr val="666666"/>
                </a:solidFill>
                <a:latin typeface="Arial"/>
                <a:ea typeface="Arial"/>
                <a:cs typeface="Arial"/>
              </a:rPr>
              <a:t>col</a:t>
            </a:r>
            <a:r>
              <a:rPr sz="180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800">
                <a:solidFill>
                  <a:srgbClr val="666666"/>
                </a:solidFill>
                <a:latin typeface="Arial"/>
                <a:ea typeface="Arial"/>
                <a:cs typeface="Arial"/>
              </a:rPr>
              <a:t>=</a:t>
            </a:r>
            <a:r>
              <a:rPr sz="180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800">
                <a:solidFill>
                  <a:srgbClr val="0000FF"/>
                </a:solidFill>
                <a:latin typeface="Arial"/>
                <a:ea typeface="Arial"/>
                <a:cs typeface="Arial"/>
              </a:rPr>
              <a:t>4</a:t>
            </a:r>
            <a:r>
              <a:rPr sz="1800">
                <a:solidFill>
                  <a:srgbClr val="000000"/>
                </a:solidFill>
                <a:latin typeface="Arial"/>
                <a:ea typeface="Arial"/>
                <a:cs typeface="Arial"/>
              </a:rPr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</TotalTime>
  <Words>177</Words>
  <Application>Microsoft Macintosh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Genesis</vt:lpstr>
      <vt:lpstr>Create a PowerPoint from template using R software</vt:lpstr>
      <vt:lpstr>Bar plot</vt:lpstr>
      <vt:lpstr>iris data sets</vt:lpstr>
      <vt:lpstr>R Script for histogram plot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Alboukadel Kassambara</dc:creator>
  <cp:lastModifiedBy>Alboukadel Kassambara</cp:lastModifiedBy>
  <cp:revision>2</cp:revision>
  <dcterms:created xsi:type="dcterms:W3CDTF">2015-01-04T20:22:44Z</dcterms:created>
  <dcterms:modified xsi:type="dcterms:W3CDTF">2015-01-04T21:19:57Z</dcterms:modified>
</cp:coreProperties>
</file>