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saveSubsetFonts="true">
  <p:sldMasterIdLst>
    <p:sldMasterId r:id="rId1" id="2147483648"/>
  </p:sldMasterIdLst>
  <p:sldIdLst>
    <p:sldId r:id="rId6" id="2097409924"/>
    <p:sldId r:id="rId7" id="560936741"/>
    <p:sldId r:id="rId8" id="397487987"/>
  </p:sldIdLst>
  <p:sldSz cy="6858000" cx="12192000"/>
  <p:notesSz cy="9144000" cx="6858000"/>
  <p:defaultTextStyle>
    <a:defPPr>
      <a:defRPr lang="fr-FR"/>
    </a:defPPr>
    <a:lvl1pPr hangingPunct="true" latinLnBrk="false" eaLnBrk="true" rtl="false" defTabSz="914400" algn="l" mar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hangingPunct="true" latinLnBrk="false" eaLnBrk="true" rtl="false" defTabSz="914400" algn="l" marL="457200">
      <a:defRPr kern="1200" sz="1800">
        <a:solidFill>
          <a:schemeClr val="tx1"/>
        </a:solidFill>
        <a:latin typeface="+mn-lt"/>
        <a:ea typeface="+mn-ea"/>
        <a:cs typeface="+mn-cs"/>
      </a:defRPr>
    </a:lvl2pPr>
    <a:lvl3pPr hangingPunct="true" latinLnBrk="false" eaLnBrk="true" rtl="false" defTabSz="914400" algn="l" marL="914400">
      <a:defRPr kern="1200" sz="1800">
        <a:solidFill>
          <a:schemeClr val="tx1"/>
        </a:solidFill>
        <a:latin typeface="+mn-lt"/>
        <a:ea typeface="+mn-ea"/>
        <a:cs typeface="+mn-cs"/>
      </a:defRPr>
    </a:lvl3pPr>
    <a:lvl4pPr hangingPunct="true" latinLnBrk="false" eaLnBrk="true" rtl="false" defTabSz="914400" algn="l" marL="1371600">
      <a:defRPr kern="1200" sz="1800">
        <a:solidFill>
          <a:schemeClr val="tx1"/>
        </a:solidFill>
        <a:latin typeface="+mn-lt"/>
        <a:ea typeface="+mn-ea"/>
        <a:cs typeface="+mn-cs"/>
      </a:defRPr>
    </a:lvl4pPr>
    <a:lvl5pPr hangingPunct="true" latinLnBrk="false" eaLnBrk="true" rtl="false" defTabSz="914400" algn="l" marL="1828800">
      <a:defRPr kern="1200" sz="1800">
        <a:solidFill>
          <a:schemeClr val="tx1"/>
        </a:solidFill>
        <a:latin typeface="+mn-lt"/>
        <a:ea typeface="+mn-ea"/>
        <a:cs typeface="+mn-cs"/>
      </a:defRPr>
    </a:lvl5pPr>
    <a:lvl6pPr hangingPunct="true" latinLnBrk="false" eaLnBrk="true" rtl="false" defTabSz="914400" algn="l" marL="2286000">
      <a:defRPr kern="1200" sz="1800">
        <a:solidFill>
          <a:schemeClr val="tx1"/>
        </a:solidFill>
        <a:latin typeface="+mn-lt"/>
        <a:ea typeface="+mn-ea"/>
        <a:cs typeface="+mn-cs"/>
      </a:defRPr>
    </a:lvl6pPr>
    <a:lvl7pPr hangingPunct="true" latinLnBrk="false" eaLnBrk="true" rtl="false" defTabSz="914400" algn="l" marL="2743200">
      <a:defRPr kern="1200" sz="1800">
        <a:solidFill>
          <a:schemeClr val="tx1"/>
        </a:solidFill>
        <a:latin typeface="+mn-lt"/>
        <a:ea typeface="+mn-ea"/>
        <a:cs typeface="+mn-cs"/>
      </a:defRPr>
    </a:lvl7pPr>
    <a:lvl8pPr hangingPunct="true" latinLnBrk="false" eaLnBrk="true" rtl="false" defTabSz="914400" algn="l" marL="3200400">
      <a:defRPr kern="1200" sz="1800">
        <a:solidFill>
          <a:schemeClr val="tx1"/>
        </a:solidFill>
        <a:latin typeface="+mn-lt"/>
        <a:ea typeface="+mn-ea"/>
        <a:cs typeface="+mn-cs"/>
      </a:defRPr>
    </a:lvl8pPr>
    <a:lvl9pPr hangingPunct="true" latinLnBrk="false" eaLnBrk="true" rtl="false" defTabSz="914400" algn="l" marL="365760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3" Type="http://schemas.openxmlformats.org/officeDocument/2006/relationships/viewProps" Target="viewProps.xml"></Relationship><Relationship Id="rId2" Type="http://schemas.openxmlformats.org/officeDocument/2006/relationships/presProps" Target="presProps.xml"></Relationship><Relationship Id="rId1" Type="http://schemas.openxmlformats.org/officeDocument/2006/relationships/slideMaster" Target="slideMasters/slideMaster1.xml"></Relationship><Relationship Id="rId5" Type="http://schemas.openxmlformats.org/officeDocument/2006/relationships/tableStyles" Target="tableStyles.xml"></Relationship><Relationship Id="rId4" Type="http://schemas.openxmlformats.org/officeDocument/2006/relationships/theme" Target="theme/theme1.xml"></Relationship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ctrTitle"/>
          </p:nvPr>
        </p:nvSpPr>
        <p:spPr>
          <a:xfrm>
            <a:off y="1122363" x="1524000"/>
            <a:ext cy="2387600" cx="9144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Sous-titre 2" id="3"/>
          <p:cNvSpPr>
            <a:spLocks noGrp="true"/>
          </p:cNvSpPr>
          <p:nvPr>
            <p:ph idx="1" type="subTitle"/>
          </p:nvPr>
        </p:nvSpPr>
        <p:spPr>
          <a:xfrm>
            <a:off y="3602038" x="1524000"/>
            <a:ext cy="1655762" cx="9144000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smtClean="false" lang="fr-FR"/>
              <a:t>Modifiez le style des sous-titres du masque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4769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itleAndTx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vertical 1" id="2"/>
          <p:cNvSpPr>
            <a:spLocks noGrp="true"/>
          </p:cNvSpPr>
          <p:nvPr>
            <p:ph orient="vert" type="title"/>
          </p:nvPr>
        </p:nvSpPr>
        <p:spPr>
          <a:xfrm>
            <a:off y="365125" x="8724900"/>
            <a:ext cy="5811838" cx="2628900"/>
          </a:xfrm>
        </p:spPr>
        <p:txBody>
          <a:bodyPr vert="eaVert"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>
          <a:xfrm>
            <a:off y="365125" x="838200"/>
            <a:ext cy="5811838" cx="7734300"/>
          </a:xfrm>
        </p:spPr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74421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1825625" x="838200"/>
            <a:ext cy="4351338" cx="10515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4881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secHead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1709738" x="831850"/>
            <a:ext cy="2852737" cx="10515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4589463" x="831850"/>
            <a:ext cy="1500187" cx="10515600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066652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Obj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 sz="half"/>
          </p:nvPr>
        </p:nvSpPr>
        <p:spPr>
          <a:xfrm>
            <a:off y="1825625" x="838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3" sz="quarter" type="ftr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9343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TxTwoObj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365125" x="839788"/>
            <a:ext cy="1325563" cx="10515600"/>
          </a:xfrm>
        </p:spPr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681163" x="839788"/>
            <a:ext cy="823912" cx="5157787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2505075" x="839788"/>
            <a:ext cy="3684588" cx="5157787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4" id="5"/>
          <p:cNvSpPr>
            <a:spLocks noGrp="true"/>
          </p:cNvSpPr>
          <p:nvPr>
            <p:ph idx="3" sz="quarter" type="body"/>
          </p:nvPr>
        </p:nvSpPr>
        <p:spPr>
          <a:xfrm>
            <a:off y="1681163" x="6172200"/>
            <a:ext cy="823912" cx="5183188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5" id="6"/>
          <p:cNvSpPr>
            <a:spLocks noGrp="true"/>
          </p:cNvSpPr>
          <p:nvPr>
            <p:ph idx="4" sz="quarter"/>
          </p:nvPr>
        </p:nvSpPr>
        <p:spPr>
          <a:xfrm>
            <a:off y="2505075" x="6172200"/>
            <a:ext cy="3684588" cx="5183188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6" id="7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8" id="9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88440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Only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e la date 2" id="3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3" id="4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4" id="5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312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blank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e la date 1" id="2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2" id="3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3" id="4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82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Tx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457200" x="839788"/>
            <a:ext cy="1600200" cx="39322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987425" x="5183188"/>
            <a:ext cy="4873625" cx="6172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3" id="4"/>
          <p:cNvSpPr>
            <a:spLocks noGrp="true"/>
          </p:cNvSpPr>
          <p:nvPr>
            <p:ph idx="2" sz="half" type="body"/>
          </p:nvPr>
        </p:nvSpPr>
        <p:spPr>
          <a:xfrm>
            <a:off y="2057400" x="839788"/>
            <a:ext cy="3811588" cx="3932237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4907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x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99636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></Relationship><Relationship Id="rId3" Type="http://schemas.openxmlformats.org/officeDocument/2006/relationships/slideLayout" Target="../slideLayouts/slideLayout3.xml"></Relationship><Relationship Id="rId7" Type="http://schemas.openxmlformats.org/officeDocument/2006/relationships/slideLayout" Target="../slideLayouts/slideLayout7.xml"></Relationship><Relationship Id="rId2" Type="http://schemas.openxmlformats.org/officeDocument/2006/relationships/slideLayout" Target="../slideLayouts/slideLayout2.xml"></Relationship><Relationship Id="rId1" Type="http://schemas.openxmlformats.org/officeDocument/2006/relationships/slideLayout" Target="../slideLayouts/slideLayout1.xml"></Relationship><Relationship Id="rId6" Type="http://schemas.openxmlformats.org/officeDocument/2006/relationships/slideLayout" Target="../slideLayouts/slideLayout6.xml"></Relationship><Relationship Id="rId11" Type="http://schemas.openxmlformats.org/officeDocument/2006/relationships/theme" Target="../theme/theme1.xml"></Relationship><Relationship Id="rId5" Type="http://schemas.openxmlformats.org/officeDocument/2006/relationships/slideLayout" Target="../slideLayouts/slideLayout5.xml"></Relationship><Relationship Id="rId10" Type="http://schemas.openxmlformats.org/officeDocument/2006/relationships/slideLayout" Target="../slideLayouts/slideLayout10.xml"></Relationship><Relationship Id="rId4" Type="http://schemas.openxmlformats.org/officeDocument/2006/relationships/slideLayout" Target="../slideLayouts/slideLayout4.xml"></Relationship><Relationship Id="rId9" Type="http://schemas.openxmlformats.org/officeDocument/2006/relationships/slideLayout" Target="../slideLayouts/slideLayout9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u titre 1" id="2"/>
          <p:cNvSpPr>
            <a:spLocks noGrp="true"/>
          </p:cNvSpPr>
          <p:nvPr>
            <p:ph type="title"/>
          </p:nvPr>
        </p:nvSpPr>
        <p:spPr>
          <a:xfrm>
            <a:off y="360000" x="838200"/>
            <a:ext cy="1325563" cx="10515600"/>
          </a:xfrm>
          <a:prstGeom prst="rect">
            <a:avLst/>
          </a:prstGeom>
        </p:spPr>
        <p:txBody>
          <a:bodyPr anchor="ctr" rtlCol="false" bIns="45720" rIns="91440" tIns="45720" lIns="91440" vert="horz">
            <a:normAutofit/>
          </a:bodyPr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825625" x="838200"/>
            <a:ext cy="4351338" cx="10515600"/>
          </a:xfrm>
          <a:prstGeom prst="rect">
            <a:avLst/>
          </a:prstGeom>
        </p:spPr>
        <p:txBody>
          <a:bodyPr rtlCol="false" bIns="45720" rIns="91440" tIns="45720" lIns="91440" vert="horz">
            <a:normAutofit/>
          </a:bodyPr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2" sz="half" type="dt"/>
          </p:nvPr>
        </p:nvSpPr>
        <p:spPr>
          <a:xfrm>
            <a:off y="6356350" x="8382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3" sz="quarter" type="ftr"/>
          </p:nvPr>
        </p:nvSpPr>
        <p:spPr>
          <a:xfrm>
            <a:off y="6356350" x="4038600"/>
            <a:ext cy="365125" cx="41148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4" sz="quarter" type="sldNum"/>
          </p:nvPr>
        </p:nvSpPr>
        <p:spPr>
          <a:xfrm>
            <a:off y="6356350" x="86106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819716"/>
      </p:ext>
    </p:extLst>
  </p:cSld>
  <p:clrMap folHlink="folHlink" hlink="hlink" accent6="accent6" accent5="accent5" accent4="accent4" accent3="accent3" accent2="accent2" accent1="accent1" tx2="dk2" bg2="lt2" tx1="dk1" bg1="lt1"/>
  <p:sldLayoutIdLst>
    <p:sldLayoutId r:id="rId1" id="2147483649"/>
    <p:sldLayoutId r:id="rId2" id="2147483650"/>
    <p:sldLayoutId r:id="rId3" id="2147483651"/>
    <p:sldLayoutId r:id="rId4" id="2147483652"/>
    <p:sldLayoutId r:id="rId5" id="2147483653"/>
    <p:sldLayoutId r:id="rId6" id="2147483654"/>
    <p:sldLayoutId r:id="rId7" id="2147483655"/>
    <p:sldLayoutId r:id="rId8" id="2147483656"/>
    <p:sldLayoutId r:id="rId9" id="2147483658"/>
    <p:sldLayoutId r:id="rId10" id="2147483659"/>
  </p:sldLayoutIdLst>
  <p:timing>
    <p:tnLst>
      <p:par>
        <p:cTn nodeType="tmRoot" restart="never" dur="indefinite" id="1"/>
      </p:par>
    </p:tnLst>
  </p:timing>
  <p:txStyles>
    <p:titleStyle>
      <a:lvl1pPr hangingPunct="true" latinLnBrk="false" eaLnBrk="true" rtl="false" defTabSz="914400" algn="l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hangingPunct="true" latinLnBrk="false" eaLnBrk="true" rtl="false" defTabSz="914400" algn="l" indent="-228600" marL="228600">
        <a:lnSpc>
          <a:spcPct val="90000"/>
        </a:lnSpc>
        <a:spcBef>
          <a:spcPts val="1000"/>
        </a:spcBef>
        <a:buFont charset="0" pitchFamily="34" panose="020B060402020202020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indent="-228600" marL="685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indent="-228600" marL="1143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indent="-228600" marL="1600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indent="-228600" marL="20574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indent="-228600" marL="25146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indent="-228600" marL="2971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indent="-228600" marL="3429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indent="-228600" marL="3886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hangingPunct="true" latinLnBrk="false" eaLnBrk="true" rtl="false" defTabSz="914400" algn="l" mar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marL="45720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marL="91440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marL="137160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marL="182880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marL="228600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marL="274320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marL="320040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marL="365760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Simple table</a:t>
            </a:r>
          </a:p>
        </p:txBody>
      </p:sp>
      <p:graphicFrame>
        <p:nvGraphicFramePr>
          <p:cNvPr name="nvGraphicFrame 2" id="2"/>
          <p:cNvGraphicFramePr>
            <a:graphicFrameLocks noGrp="true"/>
          </p:cNvGraphicFramePr>
          <p:nvPr/>
        </p:nvGraphicFramePr>
        <p:xfrm>
          <a:off y="1825625" x="838200"/>
          <a:ext cy="4351338" cx="10515600"/>
        </p:xfrm>
        <a:graphic>
          <a:graphicData uri="http://schemas.openxmlformats.org/drawingml/2006/table">
            <a:tbl>
              <a:tblPr/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0"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Sepal.Length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Sepal.Width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Petal.Length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Petal.Width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Species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5.1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3.5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4.9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3.0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4.7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1.3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4.6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3.1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1.5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5.0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3.6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indent="0" marR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Vanilla table</a:t>
            </a:r>
          </a:p>
        </p:txBody>
      </p:sp>
      <p:graphicFrame>
        <p:nvGraphicFramePr>
          <p:cNvPr name="nvGraphicFrame 2" id="2"/>
          <p:cNvGraphicFramePr>
            <a:graphicFrameLocks noGrp="true"/>
          </p:cNvGraphicFramePr>
          <p:nvPr/>
        </p:nvGraphicFramePr>
        <p:xfrm>
          <a:off y="1825625" x="838200"/>
          <a:ext cy="4351338" cx="105156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Sepal.Length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Sepal.Width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Petal.Length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Petal.Width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Species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5.100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3.500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4.900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3.000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4.700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1.300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4.600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3.100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1.500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5.000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3.600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Zebra striped table</a:t>
            </a:r>
          </a:p>
        </p:txBody>
      </p:sp>
      <p:graphicFrame>
        <p:nvGraphicFramePr>
          <p:cNvPr name="nvGraphicFrame 2" id="2"/>
          <p:cNvGraphicFramePr>
            <a:graphicFrameLocks noGrp="true"/>
          </p:cNvGraphicFramePr>
          <p:nvPr/>
        </p:nvGraphicFramePr>
        <p:xfrm>
          <a:off y="1825625" x="838200"/>
          <a:ext cy="4351338" cx="105156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Sepal.Length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Sepal.Width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Petal.Length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Petal.Width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Species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5.100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3.500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4.900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3.000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4.700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1.300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4.600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3.100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1.500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5.000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3.600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1.400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0.200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12700" marL="127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/>
                      </a:r>
                      <a:r>
                        <a:rPr sz="18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setosa</a:t>
                      </a:r>
                    </a:p>
                  </a:txBody>
                  <a:tcPr anchor="ctr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0</properties:Words>
  <properties:PresentationFormat>Grand écran</properties:PresentationFormat>
  <properties:Paragraphs>0</properties:Paragraphs>
  <properties:Slides>0</properties:Slides>
  <properties:Notes>0</properties:Notes>
  <properties:TotalTime>8</properties:TotalTime>
  <properties:HiddenSlides>0</properties:HiddenSlides>
  <properties:MMClips>0</properties:MMClips>
  <properties:ScaleCrop>false</properties:ScaleCrop>
  <properties: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properties:HeadingPairs>
  <properties:TitlesOfParts>
    <vt:vector size="4" baseType="lpstr">
      <vt:lpstr>Arial</vt:lpstr>
      <vt:lpstr>Calibri</vt:lpstr>
      <vt:lpstr>Calibri Light</vt:lpstr>
      <vt:lpstr>Thème Office</vt:lpstr>
    </vt:vector>
  </properties:TitlesOfParts>
  <properties:LinksUpToDate>false</properties:LinksUpToDate>
  <properties:SharedDoc>false</properties:SharedDoc>
  <properties:HyperlinksChanged>false</properties:HyperlinksChanged>
  <properties:Application>docx4j</properties:Application>
  <properties:AppVersion>3.0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2013-11-21T15:46:01Z</dcterms:created>
  <dc:creator>David Gohel</dc:creator>
  <cp:lastModifiedBy>docx4j</cp:lastModifiedBy>
  <dcterms:modified xmlns:xsi="http://www.w3.org/2001/XMLSchema-instance" xsi:type="dcterms:W3CDTF">2013-12-07T17:11:00Z</dcterms:modified>
  <cp:revision>9</cp:revision>
  <dc:title>Présentation PowerPoint</dc:title>
</cp:coreProperties>
</file>