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2097409924"/>
    <p:sldId r:id="rId7" id="560936741"/>
    <p:sldId r:id="rId8" id="397487987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Simple table</a:t>
            </a:r>
          </a:p>
        </p:txBody>
      </p:sp>
      <p:graphicFrame>
        <p:nvGraphicFramePr>
          <p:cNvPr name="nvGraphicFrame 2" id="2"/>
          <p:cNvGraphicFramePr>
            <a:graphicFrameLocks noGrp="true"/>
          </p:cNvGraphicFramePr>
          <p:nvPr/>
        </p:nvGraphicFramePr>
        <p:xfrm>
          <a:off y="1825625" x="838200"/>
          <a:ext cy="4351338" cx="10515600"/>
        </p:xfrm>
        <a:graphic>
          <a:graphicData uri="http://schemas.openxmlformats.org/drawingml/2006/table">
            <a:tbl>
              <a:tblPr/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Sepal.Length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Sepal.Width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Petal.Length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Petal.Width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Species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5.1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3.5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4.9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3.0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4.7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1.3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4.6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3.1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1.5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5.0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3.6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indent="0" marR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Vanilla table</a:t>
            </a:r>
          </a:p>
        </p:txBody>
      </p:sp>
      <p:graphicFrame>
        <p:nvGraphicFramePr>
          <p:cNvPr name="nvGraphicFrame 2" id="2"/>
          <p:cNvGraphicFramePr>
            <a:graphicFrameLocks noGrp="true"/>
          </p:cNvGraphicFramePr>
          <p:nvPr/>
        </p:nvGraphicFramePr>
        <p:xfrm>
          <a:off y="1825625" x="838200"/>
          <a:ext cy="4351338" cx="105156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Sepal.Length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Sepal.Width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Petal.Length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Petal.Width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Species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5.100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3.500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4.900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3.000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4.700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1.300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4.600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3.100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1.500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5.000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3.600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Zebra striped table</a:t>
            </a:r>
          </a:p>
        </p:txBody>
      </p:sp>
      <p:graphicFrame>
        <p:nvGraphicFramePr>
          <p:cNvPr name="nvGraphicFrame 2" id="2"/>
          <p:cNvGraphicFramePr>
            <a:graphicFrameLocks noGrp="true"/>
          </p:cNvGraphicFramePr>
          <p:nvPr/>
        </p:nvGraphicFramePr>
        <p:xfrm>
          <a:off y="1825625" x="838200"/>
          <a:ext cy="4351338" cx="105156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Sepal.Length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Sepal.Width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Petal.Length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Petal.Width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Species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5.100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3.500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4.900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3.000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4.700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1.300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4.600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3.100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1.500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5.000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3.600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0.200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12700" marL="127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